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5"/>
  </p:sldMasterIdLst>
  <p:notesMasterIdLst>
    <p:notesMasterId r:id="rId16"/>
  </p:notesMasterIdLst>
  <p:sldIdLst>
    <p:sldId id="285" r:id="rId6"/>
    <p:sldId id="287" r:id="rId7"/>
    <p:sldId id="321" r:id="rId8"/>
    <p:sldId id="318" r:id="rId9"/>
    <p:sldId id="276" r:id="rId10"/>
    <p:sldId id="320" r:id="rId11"/>
    <p:sldId id="278" r:id="rId12"/>
    <p:sldId id="279" r:id="rId13"/>
    <p:sldId id="280" r:id="rId14"/>
    <p:sldId id="281" r:id="rId15"/>
  </p:sldIdLst>
  <p:sldSz cx="12192000" cy="6858000"/>
  <p:notesSz cx="6858000" cy="91011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1" autoAdjust="0"/>
    <p:restoredTop sz="94660"/>
  </p:normalViewPr>
  <p:slideViewPr>
    <p:cSldViewPr snapToGrid="0" snapToObjects="1" showGuides="1">
      <p:cViewPr varScale="1">
        <p:scale>
          <a:sx n="131" d="100"/>
          <a:sy n="131" d="100"/>
        </p:scale>
        <p:origin x="1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268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AB-444E-9BB0-71CD19B0C1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AB-444E-9BB0-71CD19B0C14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30.0</c:v>
                </c:pt>
                <c:pt idx="1">
                  <c:v>70.0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AAB-444E-9BB0-71CD19B0C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6C11D7-6F61-4C19-BFF5-D56D4934324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D3B478-7801-452A-965E-388E1476F8BE}">
      <dgm:prSet phldrT="[Text]" custT="1"/>
      <dgm:spPr>
        <a:solidFill>
          <a:schemeClr val="bg1"/>
        </a:solidFill>
      </dgm:spPr>
      <dgm:t>
        <a:bodyPr/>
        <a:lstStyle/>
        <a:p>
          <a:pPr algn="ctr"/>
          <a:r>
            <a:rPr lang="es-ES" sz="3000" b="0" dirty="0">
              <a:solidFill>
                <a:schemeClr val="tx1"/>
              </a:solidFill>
            </a:rPr>
            <a:t>+</a:t>
          </a:r>
        </a:p>
      </dgm:t>
    </dgm:pt>
    <dgm:pt modelId="{8E625BA6-8862-4F50-A90B-167B2B63E858}" type="parTrans" cxnId="{24839336-9560-4E3C-A377-CCF6329BE990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191D0A3D-E1FB-4341-9837-5B0C906A9094}" type="sibTrans" cxnId="{24839336-9560-4E3C-A377-CCF6329BE990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367B7738-6756-4384-82C7-8EC6DCBD64D7}">
      <dgm:prSet phldrT="[Text]" custT="1"/>
      <dgm:spPr>
        <a:solidFill>
          <a:srgbClr val="D2DBBD"/>
        </a:solidFill>
      </dgm:spPr>
      <dgm:t>
        <a:bodyPr/>
        <a:lstStyle/>
        <a:p>
          <a:endParaRPr lang="es-ES" sz="1400" dirty="0">
            <a:solidFill>
              <a:schemeClr val="tx1"/>
            </a:solidFill>
          </a:endParaRPr>
        </a:p>
        <a:p>
          <a:r>
            <a:rPr lang="es-ES" sz="1400" dirty="0">
              <a:solidFill>
                <a:schemeClr val="tx1"/>
              </a:solidFill>
            </a:rPr>
            <a:t>ZERO GAP</a:t>
          </a:r>
          <a:br>
            <a:rPr lang="es-ES" sz="1400" dirty="0">
              <a:solidFill>
                <a:schemeClr val="tx1"/>
              </a:solidFill>
            </a:rPr>
          </a:br>
          <a:r>
            <a:rPr lang="es-ES" sz="1400" dirty="0">
              <a:solidFill>
                <a:schemeClr val="tx1"/>
              </a:solidFill>
            </a:rPr>
            <a:t>DATA LINEAGE</a:t>
          </a:r>
        </a:p>
      </dgm:t>
    </dgm:pt>
    <dgm:pt modelId="{0C3C582F-A8D0-4851-B8D1-0568D3F47DA4}" type="parTrans" cxnId="{098A79E8-D4D4-4735-BC36-7A9EB8174AF4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85EB5C86-C7D8-4AB2-BCBA-DDA75D8337C4}" type="sibTrans" cxnId="{098A79E8-D4D4-4735-BC36-7A9EB8174AF4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C7043FA9-85E1-4983-9E61-30C42630B8B8}">
      <dgm:prSet phldrT="[Text]" custT="1"/>
      <dgm:spPr>
        <a:solidFill>
          <a:srgbClr val="ACBBB4"/>
        </a:solidFill>
      </dgm:spPr>
      <dgm:t>
        <a:bodyPr/>
        <a:lstStyle/>
        <a:p>
          <a:endParaRPr lang="es-ES" sz="1400" dirty="0">
            <a:solidFill>
              <a:schemeClr val="tx1"/>
            </a:solidFill>
          </a:endParaRPr>
        </a:p>
        <a:p>
          <a:r>
            <a:rPr lang="es-ES" sz="1400" dirty="0">
              <a:solidFill>
                <a:schemeClr val="tx1"/>
              </a:solidFill>
            </a:rPr>
            <a:t>LINEAGE</a:t>
          </a:r>
          <a:br>
            <a:rPr lang="es-ES" sz="1400" dirty="0">
              <a:solidFill>
                <a:schemeClr val="tx1"/>
              </a:solidFill>
            </a:rPr>
          </a:br>
          <a:r>
            <a:rPr lang="es-ES" sz="1400" dirty="0">
              <a:solidFill>
                <a:schemeClr val="tx1"/>
              </a:solidFill>
            </a:rPr>
            <a:t>ANYWHERE</a:t>
          </a:r>
        </a:p>
      </dgm:t>
    </dgm:pt>
    <dgm:pt modelId="{6E14BD4B-F8EE-41E6-B4E2-0F5056A6A6E7}" type="parTrans" cxnId="{1A492DF8-806C-4600-8FBA-6C273039DD57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62723264-B207-40FB-9A38-9D31D863EFF5}" type="sibTrans" cxnId="{1A492DF8-806C-4600-8FBA-6C273039DD57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0EB969F1-8DB7-4BA0-A3BC-3F8B50762DFC}">
      <dgm:prSet phldrT="[Text]" custT="1"/>
      <dgm:spPr>
        <a:solidFill>
          <a:srgbClr val="F1F2F2"/>
        </a:solidFill>
      </dgm:spPr>
      <dgm:t>
        <a:bodyPr/>
        <a:lstStyle/>
        <a:p>
          <a:r>
            <a:rPr lang="es-ES" sz="1400" dirty="0">
              <a:solidFill>
                <a:schemeClr val="tx1"/>
              </a:solidFill>
            </a:rPr>
            <a:t>DATA GOVERNANCE</a:t>
          </a:r>
        </a:p>
      </dgm:t>
    </dgm:pt>
    <dgm:pt modelId="{700DF5EA-EF34-47E1-AEA5-F975D50D00DC}" type="parTrans" cxnId="{8273C124-9074-4322-840B-8CF1F222097E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B114B537-3D30-44C9-BB5B-1740D1DB836C}" type="sibTrans" cxnId="{8273C124-9074-4322-840B-8CF1F222097E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3686898D-9316-4A49-B10A-E2A7A15C1BB8}">
      <dgm:prSet phldrT="[Text]" custT="1"/>
      <dgm:spPr>
        <a:solidFill>
          <a:srgbClr val="D1D3D4"/>
        </a:solidFill>
      </dgm:spPr>
      <dgm:t>
        <a:bodyPr/>
        <a:lstStyle/>
        <a:p>
          <a:r>
            <a:rPr lang="es-ES" sz="1400" dirty="0">
              <a:solidFill>
                <a:schemeClr val="tx1"/>
              </a:solidFill>
            </a:rPr>
            <a:t>LOB /</a:t>
          </a:r>
          <a:br>
            <a:rPr lang="es-ES" sz="1400" dirty="0">
              <a:solidFill>
                <a:schemeClr val="tx1"/>
              </a:solidFill>
            </a:rPr>
          </a:br>
          <a:r>
            <a:rPr lang="es-ES" sz="1400" dirty="0">
              <a:solidFill>
                <a:schemeClr val="tx1"/>
              </a:solidFill>
            </a:rPr>
            <a:t>LIFECYCLE</a:t>
          </a:r>
        </a:p>
      </dgm:t>
    </dgm:pt>
    <dgm:pt modelId="{26D40B03-91DE-4408-B43C-580875ADCC4E}" type="parTrans" cxnId="{B49BE3A9-F62E-4B15-990D-065A7F8052A9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584E6856-53D7-4F54-886F-7889F401D193}" type="sibTrans" cxnId="{B49BE3A9-F62E-4B15-990D-065A7F8052A9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5A0B4837-D703-4C76-AF7C-8C1E3E048D21}" type="pres">
      <dgm:prSet presAssocID="{586C11D7-6F61-4C19-BFF5-D56D4934324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684500-D228-438B-8DA9-88708061AB08}" type="pres">
      <dgm:prSet presAssocID="{586C11D7-6F61-4C19-BFF5-D56D4934324D}" presName="matrix" presStyleCnt="0"/>
      <dgm:spPr/>
    </dgm:pt>
    <dgm:pt modelId="{402650B1-B253-47EF-978B-F7F76094CDB4}" type="pres">
      <dgm:prSet presAssocID="{586C11D7-6F61-4C19-BFF5-D56D4934324D}" presName="tile1" presStyleLbl="node1" presStyleIdx="0" presStyleCnt="4"/>
      <dgm:spPr/>
      <dgm:t>
        <a:bodyPr/>
        <a:lstStyle/>
        <a:p>
          <a:endParaRPr lang="en-US"/>
        </a:p>
      </dgm:t>
    </dgm:pt>
    <dgm:pt modelId="{676A72D8-8907-4716-968C-05E88E1698F8}" type="pres">
      <dgm:prSet presAssocID="{586C11D7-6F61-4C19-BFF5-D56D4934324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97843-703D-4061-AF1E-F096E7EE8C5A}" type="pres">
      <dgm:prSet presAssocID="{586C11D7-6F61-4C19-BFF5-D56D4934324D}" presName="tile2" presStyleLbl="node1" presStyleIdx="1" presStyleCnt="4" custLinFactNeighborX="4708" custLinFactNeighborY="-30847"/>
      <dgm:spPr/>
      <dgm:t>
        <a:bodyPr/>
        <a:lstStyle/>
        <a:p>
          <a:endParaRPr lang="en-US"/>
        </a:p>
      </dgm:t>
    </dgm:pt>
    <dgm:pt modelId="{EEB8CCEB-7D42-41B6-B42E-27ADF12E41AB}" type="pres">
      <dgm:prSet presAssocID="{586C11D7-6F61-4C19-BFF5-D56D4934324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72B0F7-1009-4965-BE7E-9C9BDEB44CC7}" type="pres">
      <dgm:prSet presAssocID="{586C11D7-6F61-4C19-BFF5-D56D4934324D}" presName="tile3" presStyleLbl="node1" presStyleIdx="2" presStyleCnt="4"/>
      <dgm:spPr/>
      <dgm:t>
        <a:bodyPr/>
        <a:lstStyle/>
        <a:p>
          <a:endParaRPr lang="en-US"/>
        </a:p>
      </dgm:t>
    </dgm:pt>
    <dgm:pt modelId="{735244E9-1521-4BFC-87AF-487B403FB84D}" type="pres">
      <dgm:prSet presAssocID="{586C11D7-6F61-4C19-BFF5-D56D4934324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DC4721-E09E-44D3-92E0-C42E2439E398}" type="pres">
      <dgm:prSet presAssocID="{586C11D7-6F61-4C19-BFF5-D56D4934324D}" presName="tile4" presStyleLbl="node1" presStyleIdx="3" presStyleCnt="4"/>
      <dgm:spPr/>
      <dgm:t>
        <a:bodyPr/>
        <a:lstStyle/>
        <a:p>
          <a:endParaRPr lang="en-US"/>
        </a:p>
      </dgm:t>
    </dgm:pt>
    <dgm:pt modelId="{217D404E-3B4A-4BDD-909A-59A61BD34330}" type="pres">
      <dgm:prSet presAssocID="{586C11D7-6F61-4C19-BFF5-D56D4934324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14A27-9C4E-4D6E-BE24-C7E1CBADB38F}" type="pres">
      <dgm:prSet presAssocID="{586C11D7-6F61-4C19-BFF5-D56D4934324D}" presName="centerTile" presStyleLbl="fgShp" presStyleIdx="0" presStyleCnt="1" custScaleX="55560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E1DAECC9-B55A-404D-964E-80A0A47BB93E}" type="presOf" srcId="{367B7738-6756-4384-82C7-8EC6DCBD64D7}" destId="{402650B1-B253-47EF-978B-F7F76094CDB4}" srcOrd="0" destOrd="0" presId="urn:microsoft.com/office/officeart/2005/8/layout/matrix1"/>
    <dgm:cxn modelId="{24839336-9560-4E3C-A377-CCF6329BE990}" srcId="{586C11D7-6F61-4C19-BFF5-D56D4934324D}" destId="{F2D3B478-7801-452A-965E-388E1476F8BE}" srcOrd="0" destOrd="0" parTransId="{8E625BA6-8862-4F50-A90B-167B2B63E858}" sibTransId="{191D0A3D-E1FB-4341-9837-5B0C906A9094}"/>
    <dgm:cxn modelId="{141BB069-79A1-4815-8E68-755041CD0AB8}" type="presOf" srcId="{586C11D7-6F61-4C19-BFF5-D56D4934324D}" destId="{5A0B4837-D703-4C76-AF7C-8C1E3E048D21}" srcOrd="0" destOrd="0" presId="urn:microsoft.com/office/officeart/2005/8/layout/matrix1"/>
    <dgm:cxn modelId="{E16820F2-7D17-4969-8960-93D07F57EAE3}" type="presOf" srcId="{367B7738-6756-4384-82C7-8EC6DCBD64D7}" destId="{676A72D8-8907-4716-968C-05E88E1698F8}" srcOrd="1" destOrd="0" presId="urn:microsoft.com/office/officeart/2005/8/layout/matrix1"/>
    <dgm:cxn modelId="{C481F354-ADD9-4901-9F7B-D19FBB914BC5}" type="presOf" srcId="{3686898D-9316-4A49-B10A-E2A7A15C1BB8}" destId="{217D404E-3B4A-4BDD-909A-59A61BD34330}" srcOrd="1" destOrd="0" presId="urn:microsoft.com/office/officeart/2005/8/layout/matrix1"/>
    <dgm:cxn modelId="{8273C124-9074-4322-840B-8CF1F222097E}" srcId="{F2D3B478-7801-452A-965E-388E1476F8BE}" destId="{0EB969F1-8DB7-4BA0-A3BC-3F8B50762DFC}" srcOrd="2" destOrd="0" parTransId="{700DF5EA-EF34-47E1-AEA5-F975D50D00DC}" sibTransId="{B114B537-3D30-44C9-BB5B-1740D1DB836C}"/>
    <dgm:cxn modelId="{5EEDE25D-DE72-495E-9E9D-9A4CC869713E}" type="presOf" srcId="{C7043FA9-85E1-4983-9E61-30C42630B8B8}" destId="{32E97843-703D-4061-AF1E-F096E7EE8C5A}" srcOrd="0" destOrd="0" presId="urn:microsoft.com/office/officeart/2005/8/layout/matrix1"/>
    <dgm:cxn modelId="{15B8EA6C-1F44-442E-8A1A-5A185C15E151}" type="presOf" srcId="{3686898D-9316-4A49-B10A-E2A7A15C1BB8}" destId="{B4DC4721-E09E-44D3-92E0-C42E2439E398}" srcOrd="0" destOrd="0" presId="urn:microsoft.com/office/officeart/2005/8/layout/matrix1"/>
    <dgm:cxn modelId="{B49BE3A9-F62E-4B15-990D-065A7F8052A9}" srcId="{F2D3B478-7801-452A-965E-388E1476F8BE}" destId="{3686898D-9316-4A49-B10A-E2A7A15C1BB8}" srcOrd="3" destOrd="0" parTransId="{26D40B03-91DE-4408-B43C-580875ADCC4E}" sibTransId="{584E6856-53D7-4F54-886F-7889F401D193}"/>
    <dgm:cxn modelId="{A22D827A-8265-4446-8491-83730DF9AA53}" type="presOf" srcId="{F2D3B478-7801-452A-965E-388E1476F8BE}" destId="{EF814A27-9C4E-4D6E-BE24-C7E1CBADB38F}" srcOrd="0" destOrd="0" presId="urn:microsoft.com/office/officeart/2005/8/layout/matrix1"/>
    <dgm:cxn modelId="{886070F8-C13D-444C-B3C8-6CA451A0FCA1}" type="presOf" srcId="{C7043FA9-85E1-4983-9E61-30C42630B8B8}" destId="{EEB8CCEB-7D42-41B6-B42E-27ADF12E41AB}" srcOrd="1" destOrd="0" presId="urn:microsoft.com/office/officeart/2005/8/layout/matrix1"/>
    <dgm:cxn modelId="{9D71F88E-2CA0-47B5-A864-86BF63F632D7}" type="presOf" srcId="{0EB969F1-8DB7-4BA0-A3BC-3F8B50762DFC}" destId="{735244E9-1521-4BFC-87AF-487B403FB84D}" srcOrd="1" destOrd="0" presId="urn:microsoft.com/office/officeart/2005/8/layout/matrix1"/>
    <dgm:cxn modelId="{0D049BCF-BC98-46D7-BC76-B7CF50A4A313}" type="presOf" srcId="{0EB969F1-8DB7-4BA0-A3BC-3F8B50762DFC}" destId="{0872B0F7-1009-4965-BE7E-9C9BDEB44CC7}" srcOrd="0" destOrd="0" presId="urn:microsoft.com/office/officeart/2005/8/layout/matrix1"/>
    <dgm:cxn modelId="{098A79E8-D4D4-4735-BC36-7A9EB8174AF4}" srcId="{F2D3B478-7801-452A-965E-388E1476F8BE}" destId="{367B7738-6756-4384-82C7-8EC6DCBD64D7}" srcOrd="0" destOrd="0" parTransId="{0C3C582F-A8D0-4851-B8D1-0568D3F47DA4}" sibTransId="{85EB5C86-C7D8-4AB2-BCBA-DDA75D8337C4}"/>
    <dgm:cxn modelId="{1A492DF8-806C-4600-8FBA-6C273039DD57}" srcId="{F2D3B478-7801-452A-965E-388E1476F8BE}" destId="{C7043FA9-85E1-4983-9E61-30C42630B8B8}" srcOrd="1" destOrd="0" parTransId="{6E14BD4B-F8EE-41E6-B4E2-0F5056A6A6E7}" sibTransId="{62723264-B207-40FB-9A38-9D31D863EFF5}"/>
    <dgm:cxn modelId="{070B9FE8-5E4E-4E32-92A1-B5C0BE9C7762}" type="presParOf" srcId="{5A0B4837-D703-4C76-AF7C-8C1E3E048D21}" destId="{A7684500-D228-438B-8DA9-88708061AB08}" srcOrd="0" destOrd="0" presId="urn:microsoft.com/office/officeart/2005/8/layout/matrix1"/>
    <dgm:cxn modelId="{BC583438-D66F-4DFE-9575-288AF3388549}" type="presParOf" srcId="{A7684500-D228-438B-8DA9-88708061AB08}" destId="{402650B1-B253-47EF-978B-F7F76094CDB4}" srcOrd="0" destOrd="0" presId="urn:microsoft.com/office/officeart/2005/8/layout/matrix1"/>
    <dgm:cxn modelId="{BBC8B274-6AAD-44E7-8157-2B5E06DF2CD9}" type="presParOf" srcId="{A7684500-D228-438B-8DA9-88708061AB08}" destId="{676A72D8-8907-4716-968C-05E88E1698F8}" srcOrd="1" destOrd="0" presId="urn:microsoft.com/office/officeart/2005/8/layout/matrix1"/>
    <dgm:cxn modelId="{A4673AB6-E112-449D-A15C-84D485093865}" type="presParOf" srcId="{A7684500-D228-438B-8DA9-88708061AB08}" destId="{32E97843-703D-4061-AF1E-F096E7EE8C5A}" srcOrd="2" destOrd="0" presId="urn:microsoft.com/office/officeart/2005/8/layout/matrix1"/>
    <dgm:cxn modelId="{69727207-4AFE-452D-9D52-7AD7575F080C}" type="presParOf" srcId="{A7684500-D228-438B-8DA9-88708061AB08}" destId="{EEB8CCEB-7D42-41B6-B42E-27ADF12E41AB}" srcOrd="3" destOrd="0" presId="urn:microsoft.com/office/officeart/2005/8/layout/matrix1"/>
    <dgm:cxn modelId="{BEC8D348-1FD8-401E-AC23-B941C6C4EC4C}" type="presParOf" srcId="{A7684500-D228-438B-8DA9-88708061AB08}" destId="{0872B0F7-1009-4965-BE7E-9C9BDEB44CC7}" srcOrd="4" destOrd="0" presId="urn:microsoft.com/office/officeart/2005/8/layout/matrix1"/>
    <dgm:cxn modelId="{0F1279FD-F107-4FA5-B63B-53FD23EAF7E5}" type="presParOf" srcId="{A7684500-D228-438B-8DA9-88708061AB08}" destId="{735244E9-1521-4BFC-87AF-487B403FB84D}" srcOrd="5" destOrd="0" presId="urn:microsoft.com/office/officeart/2005/8/layout/matrix1"/>
    <dgm:cxn modelId="{C714EAE9-24AD-4E7E-BBA8-6552CB66E891}" type="presParOf" srcId="{A7684500-D228-438B-8DA9-88708061AB08}" destId="{B4DC4721-E09E-44D3-92E0-C42E2439E398}" srcOrd="6" destOrd="0" presId="urn:microsoft.com/office/officeart/2005/8/layout/matrix1"/>
    <dgm:cxn modelId="{6BAD572F-1136-4F99-954F-BE012BEA21E4}" type="presParOf" srcId="{A7684500-D228-438B-8DA9-88708061AB08}" destId="{217D404E-3B4A-4BDD-909A-59A61BD34330}" srcOrd="7" destOrd="0" presId="urn:microsoft.com/office/officeart/2005/8/layout/matrix1"/>
    <dgm:cxn modelId="{08559556-920D-4572-910D-1D4790A7CC4C}" type="presParOf" srcId="{5A0B4837-D703-4C76-AF7C-8C1E3E048D21}" destId="{EF814A27-9C4E-4D6E-BE24-C7E1CBADB38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CD46AA-AEEF-42DC-BB0B-AD4EF142A4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878772-8A54-437A-ACDA-2E6346F0E307}">
      <dgm:prSet phldrT="[Text]" custT="1"/>
      <dgm:spPr/>
      <dgm:t>
        <a:bodyPr/>
        <a:lstStyle/>
        <a:p>
          <a:r>
            <a:rPr lang="en-US" sz="1400" dirty="0"/>
            <a:t>Databases </a:t>
          </a:r>
          <a:r>
            <a:rPr lang="en-US" sz="900" dirty="0"/>
            <a:t>(11)</a:t>
          </a:r>
          <a:endParaRPr lang="en-US" sz="1400" dirty="0"/>
        </a:p>
      </dgm:t>
    </dgm:pt>
    <dgm:pt modelId="{D6F01829-6C51-4741-82FB-585034D4B85B}" type="parTrans" cxnId="{278BC6ED-6924-4FA6-B421-BFE03EB8891E}">
      <dgm:prSet/>
      <dgm:spPr/>
      <dgm:t>
        <a:bodyPr/>
        <a:lstStyle/>
        <a:p>
          <a:endParaRPr lang="en-US"/>
        </a:p>
      </dgm:t>
    </dgm:pt>
    <dgm:pt modelId="{2F8675D2-D563-4D57-9250-0DD76A8D5D63}" type="sibTrans" cxnId="{278BC6ED-6924-4FA6-B421-BFE03EB8891E}">
      <dgm:prSet/>
      <dgm:spPr/>
      <dgm:t>
        <a:bodyPr/>
        <a:lstStyle/>
        <a:p>
          <a:endParaRPr lang="en-US"/>
        </a:p>
      </dgm:t>
    </dgm:pt>
    <dgm:pt modelId="{7F76ABB4-03D4-4513-8646-DE872D188BD6}">
      <dgm:prSet phldrT="[Text]"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DB2/zOS; UD</a:t>
          </a:r>
          <a:endParaRPr lang="en-US" sz="1200" b="0" dirty="0">
            <a:solidFill>
              <a:srgbClr val="000000"/>
            </a:solidFill>
          </a:endParaRPr>
        </a:p>
      </dgm:t>
    </dgm:pt>
    <dgm:pt modelId="{03FFB1CD-FA69-4103-8090-DE492CDA6688}" type="parTrans" cxnId="{5759B2B9-65AC-4B6C-8A4C-BD808D08ECC6}">
      <dgm:prSet/>
      <dgm:spPr/>
      <dgm:t>
        <a:bodyPr/>
        <a:lstStyle/>
        <a:p>
          <a:endParaRPr lang="en-US"/>
        </a:p>
      </dgm:t>
    </dgm:pt>
    <dgm:pt modelId="{1337132C-418E-47D1-BC6E-56AAEA2C2C96}" type="sibTrans" cxnId="{5759B2B9-65AC-4B6C-8A4C-BD808D08ECC6}">
      <dgm:prSet/>
      <dgm:spPr/>
      <dgm:t>
        <a:bodyPr/>
        <a:lstStyle/>
        <a:p>
          <a:endParaRPr lang="en-US"/>
        </a:p>
      </dgm:t>
    </dgm:pt>
    <dgm:pt modelId="{48B8A3C3-6B81-4CFE-AA29-7FE86226D81A}">
      <dgm:prSet phldrT="[Text]" custT="1"/>
      <dgm:spPr/>
      <dgm:t>
        <a:bodyPr/>
        <a:lstStyle/>
        <a:p>
          <a:r>
            <a:rPr lang="en-US" sz="1400" dirty="0"/>
            <a:t>ETL </a:t>
          </a:r>
          <a:r>
            <a:rPr lang="en-US" sz="900" dirty="0"/>
            <a:t>(12)</a:t>
          </a:r>
          <a:endParaRPr lang="en-US" sz="1400" dirty="0"/>
        </a:p>
      </dgm:t>
    </dgm:pt>
    <dgm:pt modelId="{DDE0B0BC-9158-4618-8E18-7BC924FDCB63}" type="parTrans" cxnId="{EDD2DA31-6124-4C71-AE5C-23E82CFBE215}">
      <dgm:prSet/>
      <dgm:spPr/>
      <dgm:t>
        <a:bodyPr/>
        <a:lstStyle/>
        <a:p>
          <a:endParaRPr lang="en-US"/>
        </a:p>
      </dgm:t>
    </dgm:pt>
    <dgm:pt modelId="{0804675C-4FA1-4A3E-ADBA-655494657456}" type="sibTrans" cxnId="{EDD2DA31-6124-4C71-AE5C-23E82CFBE215}">
      <dgm:prSet/>
      <dgm:spPr/>
      <dgm:t>
        <a:bodyPr/>
        <a:lstStyle/>
        <a:p>
          <a:endParaRPr lang="en-US"/>
        </a:p>
      </dgm:t>
    </dgm:pt>
    <dgm:pt modelId="{963C062E-0651-4592-941A-CBD034E8C3FE}">
      <dgm:prSet phldrT="[Text]" custT="1"/>
      <dgm:spPr/>
      <dgm:t>
        <a:bodyPr/>
        <a:lstStyle/>
        <a:p>
          <a:r>
            <a:rPr lang="en-US" sz="1400" dirty="0"/>
            <a:t>Business Intelligence </a:t>
          </a:r>
          <a:r>
            <a:rPr lang="en-US" sz="900" dirty="0"/>
            <a:t>(13)</a:t>
          </a:r>
          <a:endParaRPr lang="en-US" sz="1400" dirty="0"/>
        </a:p>
      </dgm:t>
    </dgm:pt>
    <dgm:pt modelId="{62E32FE8-17D2-4EA6-8B9F-29D39B35549D}" type="parTrans" cxnId="{61312103-277A-4614-AF45-2DFCD0ED762D}">
      <dgm:prSet/>
      <dgm:spPr/>
      <dgm:t>
        <a:bodyPr/>
        <a:lstStyle/>
        <a:p>
          <a:endParaRPr lang="en-US"/>
        </a:p>
      </dgm:t>
    </dgm:pt>
    <dgm:pt modelId="{BB071740-7C00-4BD0-93D7-9C6C7773BD2B}" type="sibTrans" cxnId="{61312103-277A-4614-AF45-2DFCD0ED762D}">
      <dgm:prSet/>
      <dgm:spPr/>
      <dgm:t>
        <a:bodyPr/>
        <a:lstStyle/>
        <a:p>
          <a:endParaRPr lang="en-US"/>
        </a:p>
      </dgm:t>
    </dgm:pt>
    <dgm:pt modelId="{171B3577-FE60-43F9-8B69-166A2F206388}">
      <dgm:prSet phldrT="[Text]" custT="1"/>
      <dgm:spPr/>
      <dgm:t>
        <a:bodyPr/>
        <a:lstStyle/>
        <a:p>
          <a:r>
            <a:rPr lang="en-US" sz="1200" noProof="0" dirty="0"/>
            <a:t>Cognos</a:t>
          </a:r>
          <a:endParaRPr lang="en-US" sz="1200" dirty="0"/>
        </a:p>
      </dgm:t>
    </dgm:pt>
    <dgm:pt modelId="{12BD16FB-A4C1-4A90-84CF-9894DE908BBA}" type="parTrans" cxnId="{5DF8E6E5-8EBF-48B5-AEA3-7E919B32D467}">
      <dgm:prSet/>
      <dgm:spPr/>
      <dgm:t>
        <a:bodyPr/>
        <a:lstStyle/>
        <a:p>
          <a:endParaRPr lang="en-US"/>
        </a:p>
      </dgm:t>
    </dgm:pt>
    <dgm:pt modelId="{BF2345DA-58EF-416C-A0A3-2EED4CA765FC}" type="sibTrans" cxnId="{5DF8E6E5-8EBF-48B5-AEA3-7E919B32D467}">
      <dgm:prSet/>
      <dgm:spPr/>
      <dgm:t>
        <a:bodyPr/>
        <a:lstStyle/>
        <a:p>
          <a:endParaRPr lang="en-US"/>
        </a:p>
      </dgm:t>
    </dgm:pt>
    <dgm:pt modelId="{60A6ACCF-F6C3-45AB-8F8D-CA0D517C7AC5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Greenplum</a:t>
          </a:r>
        </a:p>
      </dgm:t>
    </dgm:pt>
    <dgm:pt modelId="{DC5FB091-104C-4DA2-AEE1-25111B8C68B2}" type="parTrans" cxnId="{D246404B-0CD5-4CC9-8B93-DA90B231CB25}">
      <dgm:prSet/>
      <dgm:spPr/>
      <dgm:t>
        <a:bodyPr/>
        <a:lstStyle/>
        <a:p>
          <a:endParaRPr lang="en-US"/>
        </a:p>
      </dgm:t>
    </dgm:pt>
    <dgm:pt modelId="{C1B9BC59-F4B2-49BE-84F0-DF2368DD0351}" type="sibTrans" cxnId="{D246404B-0CD5-4CC9-8B93-DA90B231CB25}">
      <dgm:prSet/>
      <dgm:spPr/>
      <dgm:t>
        <a:bodyPr/>
        <a:lstStyle/>
        <a:p>
          <a:endParaRPr lang="en-US"/>
        </a:p>
      </dgm:t>
    </dgm:pt>
    <dgm:pt modelId="{6F0329F8-0134-4B4C-8836-E03648C78F4E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IDMS (f)</a:t>
          </a:r>
        </a:p>
      </dgm:t>
    </dgm:pt>
    <dgm:pt modelId="{1940F8D0-5DBC-48D7-8361-E8C9331DACEE}" type="parTrans" cxnId="{5083B728-0662-4A8D-99CB-CEE6A4D71292}">
      <dgm:prSet/>
      <dgm:spPr/>
      <dgm:t>
        <a:bodyPr/>
        <a:lstStyle/>
        <a:p>
          <a:endParaRPr lang="en-US"/>
        </a:p>
      </dgm:t>
    </dgm:pt>
    <dgm:pt modelId="{5103FF53-C0BE-4593-987C-4CB5BA7AA0C1}" type="sibTrans" cxnId="{5083B728-0662-4A8D-99CB-CEE6A4D71292}">
      <dgm:prSet/>
      <dgm:spPr/>
      <dgm:t>
        <a:bodyPr/>
        <a:lstStyle/>
        <a:p>
          <a:endParaRPr lang="en-US"/>
        </a:p>
      </dgm:t>
    </dgm:pt>
    <dgm:pt modelId="{42FAEBA9-6B93-44AE-8D9B-1B8ABDC4E8AF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Netezza (f)</a:t>
          </a:r>
        </a:p>
      </dgm:t>
    </dgm:pt>
    <dgm:pt modelId="{E7CB383B-F88A-4A3A-AA7B-697F8015A0ED}" type="parTrans" cxnId="{F0F6FD5B-38C0-40B1-B5F5-D68E63D587B9}">
      <dgm:prSet/>
      <dgm:spPr/>
      <dgm:t>
        <a:bodyPr/>
        <a:lstStyle/>
        <a:p>
          <a:endParaRPr lang="en-US"/>
        </a:p>
      </dgm:t>
    </dgm:pt>
    <dgm:pt modelId="{B561C00E-D3E9-4E1D-8709-A0078AFC01AB}" type="sibTrans" cxnId="{F0F6FD5B-38C0-40B1-B5F5-D68E63D587B9}">
      <dgm:prSet/>
      <dgm:spPr/>
      <dgm:t>
        <a:bodyPr/>
        <a:lstStyle/>
        <a:p>
          <a:endParaRPr lang="en-US"/>
        </a:p>
      </dgm:t>
    </dgm:pt>
    <dgm:pt modelId="{5F49C531-CA14-49ED-82DB-DB08A7D978F7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Oracle</a:t>
          </a:r>
        </a:p>
      </dgm:t>
    </dgm:pt>
    <dgm:pt modelId="{4B5BD698-0DD3-45B2-9408-3D05996EB01A}" type="parTrans" cxnId="{C2ECD24C-D34E-4AA5-BF3D-64646228C8F2}">
      <dgm:prSet/>
      <dgm:spPr/>
      <dgm:t>
        <a:bodyPr/>
        <a:lstStyle/>
        <a:p>
          <a:endParaRPr lang="en-US"/>
        </a:p>
      </dgm:t>
    </dgm:pt>
    <dgm:pt modelId="{1DDC1409-C7E5-4AE3-AC2F-A23E80D73B1A}" type="sibTrans" cxnId="{C2ECD24C-D34E-4AA5-BF3D-64646228C8F2}">
      <dgm:prSet/>
      <dgm:spPr/>
      <dgm:t>
        <a:bodyPr/>
        <a:lstStyle/>
        <a:p>
          <a:endParaRPr lang="en-US"/>
        </a:p>
      </dgm:t>
    </dgm:pt>
    <dgm:pt modelId="{0EE5B092-DFEF-4F70-A1AA-37420C574844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SAS Data Set (f)</a:t>
          </a:r>
        </a:p>
      </dgm:t>
    </dgm:pt>
    <dgm:pt modelId="{47A74D09-8E6B-4C28-BCD0-28056C266431}" type="parTrans" cxnId="{490C46D0-5AF2-4B77-AF43-216B401D451C}">
      <dgm:prSet/>
      <dgm:spPr/>
      <dgm:t>
        <a:bodyPr/>
        <a:lstStyle/>
        <a:p>
          <a:endParaRPr lang="en-US"/>
        </a:p>
      </dgm:t>
    </dgm:pt>
    <dgm:pt modelId="{4FD64EF2-0A8C-4B6D-BEAB-DAF62B32FCCE}" type="sibTrans" cxnId="{490C46D0-5AF2-4B77-AF43-216B401D451C}">
      <dgm:prSet/>
      <dgm:spPr/>
      <dgm:t>
        <a:bodyPr/>
        <a:lstStyle/>
        <a:p>
          <a:endParaRPr lang="en-US"/>
        </a:p>
      </dgm:t>
    </dgm:pt>
    <dgm:pt modelId="{74F267F6-F919-43B2-B731-AC1DD5187690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Teradata</a:t>
          </a:r>
          <a:endParaRPr lang="en-US" sz="1200" b="0" dirty="0">
            <a:solidFill>
              <a:srgbClr val="000000"/>
            </a:solidFill>
          </a:endParaRPr>
        </a:p>
      </dgm:t>
    </dgm:pt>
    <dgm:pt modelId="{4FDEE951-8514-47F6-AA60-D963226E0121}" type="parTrans" cxnId="{3E1F48BE-4C06-4535-B565-0F4B83D5443D}">
      <dgm:prSet/>
      <dgm:spPr/>
      <dgm:t>
        <a:bodyPr/>
        <a:lstStyle/>
        <a:p>
          <a:endParaRPr lang="en-US"/>
        </a:p>
      </dgm:t>
    </dgm:pt>
    <dgm:pt modelId="{A5303865-3FC8-4358-835E-E82B2DF81A73}" type="sibTrans" cxnId="{3E1F48BE-4C06-4535-B565-0F4B83D5443D}">
      <dgm:prSet/>
      <dgm:spPr/>
      <dgm:t>
        <a:bodyPr/>
        <a:lstStyle/>
        <a:p>
          <a:endParaRPr lang="en-US"/>
        </a:p>
      </dgm:t>
    </dgm:pt>
    <dgm:pt modelId="{FF6E14DB-8D72-4A4C-A7A3-BABE7324447E}">
      <dgm:prSet custT="1"/>
      <dgm:spPr/>
      <dgm:t>
        <a:bodyPr/>
        <a:lstStyle/>
        <a:p>
          <a:r>
            <a:rPr lang="en-US" sz="1200" noProof="0" dirty="0"/>
            <a:t>MS SSIS</a:t>
          </a:r>
        </a:p>
      </dgm:t>
    </dgm:pt>
    <dgm:pt modelId="{C3A2EE5C-39B9-49FC-95AE-F060016275FC}" type="parTrans" cxnId="{5D6DD1AD-1905-455F-A390-A58BBEEF7A73}">
      <dgm:prSet/>
      <dgm:spPr/>
      <dgm:t>
        <a:bodyPr/>
        <a:lstStyle/>
        <a:p>
          <a:endParaRPr lang="en-US"/>
        </a:p>
      </dgm:t>
    </dgm:pt>
    <dgm:pt modelId="{08B3A61D-446E-4F10-8E6E-486173CCEF64}" type="sibTrans" cxnId="{5D6DD1AD-1905-455F-A390-A58BBEEF7A73}">
      <dgm:prSet/>
      <dgm:spPr/>
      <dgm:t>
        <a:bodyPr/>
        <a:lstStyle/>
        <a:p>
          <a:endParaRPr lang="en-US"/>
        </a:p>
      </dgm:t>
    </dgm:pt>
    <dgm:pt modelId="{FA6AC127-7B5C-4CCF-BED9-E639DBAA8C1E}">
      <dgm:prSet custT="1"/>
      <dgm:spPr/>
      <dgm:t>
        <a:bodyPr/>
        <a:lstStyle/>
        <a:p>
          <a:r>
            <a:rPr lang="en-US" sz="1200" noProof="0" dirty="0">
              <a:solidFill>
                <a:schemeClr val="tx1"/>
              </a:solidFill>
            </a:rPr>
            <a:t>Oracle PL/SQL</a:t>
          </a:r>
        </a:p>
      </dgm:t>
    </dgm:pt>
    <dgm:pt modelId="{BD1DEE5C-2A40-4C5F-91A1-DAB60BAFB59C}" type="parTrans" cxnId="{630BF88C-07B4-4706-BFD7-01E87819ECC6}">
      <dgm:prSet/>
      <dgm:spPr/>
      <dgm:t>
        <a:bodyPr/>
        <a:lstStyle/>
        <a:p>
          <a:endParaRPr lang="en-US"/>
        </a:p>
      </dgm:t>
    </dgm:pt>
    <dgm:pt modelId="{609EE3E7-2E13-4599-B46C-25E031D54EFB}" type="sibTrans" cxnId="{630BF88C-07B4-4706-BFD7-01E87819ECC6}">
      <dgm:prSet/>
      <dgm:spPr/>
      <dgm:t>
        <a:bodyPr/>
        <a:lstStyle/>
        <a:p>
          <a:endParaRPr lang="en-US"/>
        </a:p>
      </dgm:t>
    </dgm:pt>
    <dgm:pt modelId="{813BDB1E-4056-4D9D-A0CB-B8646C988C95}">
      <dgm:prSet custT="1"/>
      <dgm:spPr/>
      <dgm:t>
        <a:bodyPr/>
        <a:lstStyle/>
        <a:p>
          <a:r>
            <a:rPr lang="en-US" sz="1200" noProof="0" dirty="0"/>
            <a:t>Oracle</a:t>
          </a:r>
        </a:p>
      </dgm:t>
    </dgm:pt>
    <dgm:pt modelId="{05E6F47C-060D-4ACD-B9E8-5821B4A1B137}" type="parTrans" cxnId="{9CA4252A-0CBA-47C4-936F-ECB4E81B64C5}">
      <dgm:prSet/>
      <dgm:spPr/>
      <dgm:t>
        <a:bodyPr/>
        <a:lstStyle/>
        <a:p>
          <a:endParaRPr lang="en-US"/>
        </a:p>
      </dgm:t>
    </dgm:pt>
    <dgm:pt modelId="{9A56DAA4-8240-49BB-84A8-3869AF886592}" type="sibTrans" cxnId="{9CA4252A-0CBA-47C4-936F-ECB4E81B64C5}">
      <dgm:prSet/>
      <dgm:spPr/>
      <dgm:t>
        <a:bodyPr/>
        <a:lstStyle/>
        <a:p>
          <a:endParaRPr lang="en-US"/>
        </a:p>
      </dgm:t>
    </dgm:pt>
    <dgm:pt modelId="{C191F424-638A-40B7-A290-107163F8E19A}">
      <dgm:prSet custT="1"/>
      <dgm:spPr/>
      <dgm:t>
        <a:bodyPr/>
        <a:lstStyle/>
        <a:p>
          <a:r>
            <a:rPr lang="en-US" sz="1200" noProof="0" dirty="0"/>
            <a:t>Data Warehouse Builder</a:t>
          </a:r>
        </a:p>
      </dgm:t>
    </dgm:pt>
    <dgm:pt modelId="{82C07DC0-744E-4D38-8852-CB8D98892623}" type="parTrans" cxnId="{ABE98727-C01D-4509-921B-2FEFFA523BFE}">
      <dgm:prSet/>
      <dgm:spPr/>
      <dgm:t>
        <a:bodyPr/>
        <a:lstStyle/>
        <a:p>
          <a:endParaRPr lang="en-US"/>
        </a:p>
      </dgm:t>
    </dgm:pt>
    <dgm:pt modelId="{C8FC26C1-D262-4730-B332-5B71AA93B2D1}" type="sibTrans" cxnId="{ABE98727-C01D-4509-921B-2FEFFA523BFE}">
      <dgm:prSet/>
      <dgm:spPr/>
      <dgm:t>
        <a:bodyPr/>
        <a:lstStyle/>
        <a:p>
          <a:endParaRPr lang="en-US"/>
        </a:p>
      </dgm:t>
    </dgm:pt>
    <dgm:pt modelId="{23C79B76-B23C-40BF-9EA4-E8C01DBEFC2C}">
      <dgm:prSet custT="1"/>
      <dgm:spPr/>
      <dgm:t>
        <a:bodyPr/>
        <a:lstStyle/>
        <a:p>
          <a:r>
            <a:rPr lang="en-US" sz="1200" noProof="0" dirty="0"/>
            <a:t>Golden Gate (f, d)</a:t>
          </a:r>
        </a:p>
      </dgm:t>
    </dgm:pt>
    <dgm:pt modelId="{7ACA6A6D-2574-4772-B665-6BA0E28AD9B3}" type="parTrans" cxnId="{8DFF86D1-ACB8-4FE0-81AC-C11AEF0D5C5C}">
      <dgm:prSet/>
      <dgm:spPr/>
      <dgm:t>
        <a:bodyPr/>
        <a:lstStyle/>
        <a:p>
          <a:endParaRPr lang="en-US"/>
        </a:p>
      </dgm:t>
    </dgm:pt>
    <dgm:pt modelId="{4CAB544D-5FEE-4E3E-ACF7-96C5DD5A0236}" type="sibTrans" cxnId="{8DFF86D1-ACB8-4FE0-81AC-C11AEF0D5C5C}">
      <dgm:prSet/>
      <dgm:spPr/>
      <dgm:t>
        <a:bodyPr/>
        <a:lstStyle/>
        <a:p>
          <a:endParaRPr lang="en-US"/>
        </a:p>
      </dgm:t>
    </dgm:pt>
    <dgm:pt modelId="{E0F62033-D713-4BBF-9FE7-D4C4F9F39110}">
      <dgm:prSet custT="1"/>
      <dgm:spPr/>
      <dgm:t>
        <a:bodyPr/>
        <a:lstStyle/>
        <a:p>
          <a:r>
            <a:rPr lang="en-US" sz="1200" noProof="0" dirty="0"/>
            <a:t>Teradata BTEQ/SQL</a:t>
          </a:r>
        </a:p>
      </dgm:t>
    </dgm:pt>
    <dgm:pt modelId="{602493A8-9562-4CFD-B11E-58BE37EB3C69}" type="parTrans" cxnId="{2CB4805A-7403-452C-AA97-8ACEDDC69A68}">
      <dgm:prSet/>
      <dgm:spPr/>
      <dgm:t>
        <a:bodyPr/>
        <a:lstStyle/>
        <a:p>
          <a:endParaRPr lang="en-US"/>
        </a:p>
      </dgm:t>
    </dgm:pt>
    <dgm:pt modelId="{99DFFF56-1620-4384-A350-6B7AFBC3F985}" type="sibTrans" cxnId="{2CB4805A-7403-452C-AA97-8ACEDDC69A68}">
      <dgm:prSet/>
      <dgm:spPr/>
      <dgm:t>
        <a:bodyPr/>
        <a:lstStyle/>
        <a:p>
          <a:endParaRPr lang="en-US"/>
        </a:p>
      </dgm:t>
    </dgm:pt>
    <dgm:pt modelId="{CC5500E3-E93C-43FD-8D4F-2959E6A38C5D}">
      <dgm:prSet custT="1"/>
      <dgm:spPr/>
      <dgm:t>
        <a:bodyPr/>
        <a:lstStyle/>
        <a:p>
          <a:r>
            <a:rPr lang="en-US" sz="1200" noProof="0" dirty="0"/>
            <a:t>Essbase (f)</a:t>
          </a:r>
        </a:p>
      </dgm:t>
    </dgm:pt>
    <dgm:pt modelId="{9FD3833E-2C75-48BF-8E65-8DDD340D2118}" type="parTrans" cxnId="{660E4116-5C59-47AD-8025-56B3BF584C48}">
      <dgm:prSet/>
      <dgm:spPr/>
      <dgm:t>
        <a:bodyPr/>
        <a:lstStyle/>
        <a:p>
          <a:endParaRPr lang="en-US"/>
        </a:p>
      </dgm:t>
    </dgm:pt>
    <dgm:pt modelId="{070976C2-69C7-40F3-89DA-436078B4715F}" type="sibTrans" cxnId="{660E4116-5C59-47AD-8025-56B3BF584C48}">
      <dgm:prSet/>
      <dgm:spPr/>
      <dgm:t>
        <a:bodyPr/>
        <a:lstStyle/>
        <a:p>
          <a:endParaRPr lang="en-US"/>
        </a:p>
      </dgm:t>
    </dgm:pt>
    <dgm:pt modelId="{9F86E169-01FB-460E-8FB6-5D0AE2B1B336}">
      <dgm:prSet custT="1"/>
      <dgm:spPr/>
      <dgm:t>
        <a:bodyPr/>
        <a:lstStyle/>
        <a:p>
          <a:r>
            <a:rPr lang="en-US" sz="1200" noProof="0" dirty="0"/>
            <a:t>MS SSRS</a:t>
          </a:r>
        </a:p>
      </dgm:t>
    </dgm:pt>
    <dgm:pt modelId="{54232D13-C6C6-49F4-9CDF-8F922E6CF92C}" type="parTrans" cxnId="{D73BDC79-CAAD-4E89-AB19-2A0BF928836E}">
      <dgm:prSet/>
      <dgm:spPr/>
      <dgm:t>
        <a:bodyPr/>
        <a:lstStyle/>
        <a:p>
          <a:endParaRPr lang="en-US"/>
        </a:p>
      </dgm:t>
    </dgm:pt>
    <dgm:pt modelId="{07118B07-BF90-49F8-9034-9C9C85861084}" type="sibTrans" cxnId="{D73BDC79-CAAD-4E89-AB19-2A0BF928836E}">
      <dgm:prSet/>
      <dgm:spPr/>
      <dgm:t>
        <a:bodyPr/>
        <a:lstStyle/>
        <a:p>
          <a:endParaRPr lang="en-US"/>
        </a:p>
      </dgm:t>
    </dgm:pt>
    <dgm:pt modelId="{D1FD40F6-15F1-4DD1-A892-724D096FBB2C}">
      <dgm:prSet custT="1"/>
      <dgm:spPr/>
      <dgm:t>
        <a:bodyPr/>
        <a:lstStyle/>
        <a:p>
          <a:r>
            <a:rPr lang="en-US" sz="1200" noProof="0" dirty="0"/>
            <a:t>SAP</a:t>
          </a:r>
        </a:p>
      </dgm:t>
    </dgm:pt>
    <dgm:pt modelId="{78473C5C-0011-4A60-ADCB-BB37F53DDE4E}" type="parTrans" cxnId="{EB423608-2332-4208-8684-617832BB4341}">
      <dgm:prSet/>
      <dgm:spPr/>
      <dgm:t>
        <a:bodyPr/>
        <a:lstStyle/>
        <a:p>
          <a:endParaRPr lang="en-US"/>
        </a:p>
      </dgm:t>
    </dgm:pt>
    <dgm:pt modelId="{1FB553E5-E4C6-4BFA-82B6-543311B9F737}" type="sibTrans" cxnId="{EB423608-2332-4208-8684-617832BB4341}">
      <dgm:prSet/>
      <dgm:spPr/>
      <dgm:t>
        <a:bodyPr/>
        <a:lstStyle/>
        <a:p>
          <a:endParaRPr lang="en-US"/>
        </a:p>
      </dgm:t>
    </dgm:pt>
    <dgm:pt modelId="{D34948BA-600B-445A-926C-34C372314251}">
      <dgm:prSet custT="1"/>
      <dgm:spPr/>
      <dgm:t>
        <a:bodyPr/>
        <a:lstStyle/>
        <a:p>
          <a:r>
            <a:rPr lang="en-US" sz="1200" dirty="0"/>
            <a:t>SAS BI (f)</a:t>
          </a:r>
        </a:p>
      </dgm:t>
    </dgm:pt>
    <dgm:pt modelId="{D4DF28D2-E49B-4997-ADD7-3CC4792FA92E}" type="parTrans" cxnId="{CECE0726-BB46-4FA2-839B-ED0F1F3B7941}">
      <dgm:prSet/>
      <dgm:spPr/>
      <dgm:t>
        <a:bodyPr/>
        <a:lstStyle/>
        <a:p>
          <a:endParaRPr lang="en-US"/>
        </a:p>
      </dgm:t>
    </dgm:pt>
    <dgm:pt modelId="{FC8767CC-C638-47D0-A74D-3DB97C5C81E4}" type="sibTrans" cxnId="{CECE0726-BB46-4FA2-839B-ED0F1F3B7941}">
      <dgm:prSet/>
      <dgm:spPr/>
      <dgm:t>
        <a:bodyPr/>
        <a:lstStyle/>
        <a:p>
          <a:endParaRPr lang="en-US"/>
        </a:p>
      </dgm:t>
    </dgm:pt>
    <dgm:pt modelId="{98F35E3E-C747-4961-A007-7442BF4F2902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Tableau </a:t>
          </a:r>
          <a:endParaRPr lang="en-US" sz="1200" noProof="0" dirty="0">
            <a:solidFill>
              <a:schemeClr val="tx1"/>
            </a:solidFill>
          </a:endParaRPr>
        </a:p>
      </dgm:t>
    </dgm:pt>
    <dgm:pt modelId="{349A1C75-25DB-461A-B40E-1FD911001570}" type="parTrans" cxnId="{E90E9EFF-F473-44E0-9088-FA318AC7DED5}">
      <dgm:prSet/>
      <dgm:spPr/>
      <dgm:t>
        <a:bodyPr/>
        <a:lstStyle/>
        <a:p>
          <a:endParaRPr lang="en-US"/>
        </a:p>
      </dgm:t>
    </dgm:pt>
    <dgm:pt modelId="{A9B63A5A-A364-4D6E-B92C-23F4C9560B40}" type="sibTrans" cxnId="{E90E9EFF-F473-44E0-9088-FA318AC7DED5}">
      <dgm:prSet/>
      <dgm:spPr/>
      <dgm:t>
        <a:bodyPr/>
        <a:lstStyle/>
        <a:p>
          <a:endParaRPr lang="en-US"/>
        </a:p>
      </dgm:t>
    </dgm:pt>
    <dgm:pt modelId="{A3942229-0981-4503-9485-0013987CF27B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IMS/DB </a:t>
          </a:r>
        </a:p>
      </dgm:t>
    </dgm:pt>
    <dgm:pt modelId="{4E692FC3-43BB-4DA4-B2D5-F80C093AC2D1}" type="parTrans" cxnId="{9B0658DC-375A-4395-A5A7-94AFEBCD935D}">
      <dgm:prSet/>
      <dgm:spPr/>
      <dgm:t>
        <a:bodyPr/>
        <a:lstStyle/>
        <a:p>
          <a:endParaRPr lang="en-US"/>
        </a:p>
      </dgm:t>
    </dgm:pt>
    <dgm:pt modelId="{204F58DB-971C-4642-8719-7D250C26311D}" type="sibTrans" cxnId="{9B0658DC-375A-4395-A5A7-94AFEBCD935D}">
      <dgm:prSet/>
      <dgm:spPr/>
      <dgm:t>
        <a:bodyPr/>
        <a:lstStyle/>
        <a:p>
          <a:endParaRPr lang="en-US"/>
        </a:p>
      </dgm:t>
    </dgm:pt>
    <dgm:pt modelId="{DFF16340-B35F-492F-B225-09356EF85071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MS SQL Server</a:t>
          </a:r>
        </a:p>
      </dgm:t>
    </dgm:pt>
    <dgm:pt modelId="{CBA493AD-D605-4EC6-8A3E-8BC693CC1C9B}" type="parTrans" cxnId="{793960FA-6413-4D9D-B972-0CFA1473548E}">
      <dgm:prSet/>
      <dgm:spPr/>
      <dgm:t>
        <a:bodyPr/>
        <a:lstStyle/>
        <a:p>
          <a:endParaRPr lang="en-US"/>
        </a:p>
      </dgm:t>
    </dgm:pt>
    <dgm:pt modelId="{FD3DD081-6220-4109-9C50-6C06647BA9FD}" type="sibTrans" cxnId="{793960FA-6413-4D9D-B972-0CFA1473548E}">
      <dgm:prSet/>
      <dgm:spPr/>
      <dgm:t>
        <a:bodyPr/>
        <a:lstStyle/>
        <a:p>
          <a:endParaRPr lang="en-US"/>
        </a:p>
      </dgm:t>
    </dgm:pt>
    <dgm:pt modelId="{2771910A-C344-4D36-9625-8D9C6735DB72}">
      <dgm:prSet custT="1"/>
      <dgm:spPr/>
      <dgm:t>
        <a:bodyPr/>
        <a:lstStyle/>
        <a:p>
          <a:r>
            <a:rPr lang="en-US" sz="1200" noProof="0" dirty="0">
              <a:solidFill>
                <a:schemeClr val="tx1"/>
              </a:solidFill>
            </a:rPr>
            <a:t>Informatica PowerCenter</a:t>
          </a:r>
        </a:p>
      </dgm:t>
    </dgm:pt>
    <dgm:pt modelId="{A1C991DE-1FD5-403D-A0FA-D831241B59A1}" type="sibTrans" cxnId="{BB922DA5-DD2B-4F6B-B7F8-189A964E2EA1}">
      <dgm:prSet/>
      <dgm:spPr/>
      <dgm:t>
        <a:bodyPr/>
        <a:lstStyle/>
        <a:p>
          <a:endParaRPr lang="en-US"/>
        </a:p>
      </dgm:t>
    </dgm:pt>
    <dgm:pt modelId="{7B41C760-60CE-4EFC-9EB6-E5F33BC09A81}" type="parTrans" cxnId="{BB922DA5-DD2B-4F6B-B7F8-189A964E2EA1}">
      <dgm:prSet/>
      <dgm:spPr/>
      <dgm:t>
        <a:bodyPr/>
        <a:lstStyle/>
        <a:p>
          <a:endParaRPr lang="en-US"/>
        </a:p>
      </dgm:t>
    </dgm:pt>
    <dgm:pt modelId="{F61B77E7-F08D-4821-A121-50E0471E3276}">
      <dgm:prSet custT="1"/>
      <dgm:spPr/>
      <dgm:t>
        <a:bodyPr/>
        <a:lstStyle/>
        <a:p>
          <a:r>
            <a:rPr lang="en-US" sz="1200" noProof="0" dirty="0"/>
            <a:t>Data Integrator (f)</a:t>
          </a:r>
        </a:p>
      </dgm:t>
    </dgm:pt>
    <dgm:pt modelId="{AA914242-EA24-4B49-B1A6-8E362754D5E1}" type="parTrans" cxnId="{2642C967-7E03-4835-B8D5-85C63A37295B}">
      <dgm:prSet/>
      <dgm:spPr/>
      <dgm:t>
        <a:bodyPr/>
        <a:lstStyle/>
        <a:p>
          <a:endParaRPr lang="en-US"/>
        </a:p>
      </dgm:t>
    </dgm:pt>
    <dgm:pt modelId="{2861C406-CD8C-4498-A4F8-57FC77AFE54A}" type="sibTrans" cxnId="{2642C967-7E03-4835-B8D5-85C63A37295B}">
      <dgm:prSet/>
      <dgm:spPr/>
      <dgm:t>
        <a:bodyPr/>
        <a:lstStyle/>
        <a:p>
          <a:endParaRPr lang="en-US"/>
        </a:p>
      </dgm:t>
    </dgm:pt>
    <dgm:pt modelId="{409D7814-EE31-4140-9CC1-9656938FAF9F}">
      <dgm:prSet custT="1"/>
      <dgm:spPr/>
      <dgm:t>
        <a:bodyPr/>
        <a:lstStyle/>
        <a:p>
          <a:r>
            <a:rPr lang="en-US" sz="1200" noProof="0" dirty="0"/>
            <a:t>SAS</a:t>
          </a:r>
        </a:p>
      </dgm:t>
    </dgm:pt>
    <dgm:pt modelId="{E39379EE-0777-4115-B183-22B81ECF9B80}" type="sibTrans" cxnId="{80457F1D-8985-41CE-92EA-DC4B7F671FC0}">
      <dgm:prSet/>
      <dgm:spPr/>
      <dgm:t>
        <a:bodyPr/>
        <a:lstStyle/>
        <a:p>
          <a:endParaRPr lang="en-US"/>
        </a:p>
      </dgm:t>
    </dgm:pt>
    <dgm:pt modelId="{11A3BC4C-E607-47B5-AD5E-A98AED8B0B99}" type="parTrans" cxnId="{80457F1D-8985-41CE-92EA-DC4B7F671FC0}">
      <dgm:prSet/>
      <dgm:spPr/>
      <dgm:t>
        <a:bodyPr/>
        <a:lstStyle/>
        <a:p>
          <a:endParaRPr lang="en-US"/>
        </a:p>
      </dgm:t>
    </dgm:pt>
    <dgm:pt modelId="{D2BB2EA9-9EF1-498F-A19F-B074162A2930}">
      <dgm:prSet custT="1"/>
      <dgm:spPr/>
      <dgm:t>
        <a:bodyPr/>
        <a:lstStyle/>
        <a:p>
          <a:r>
            <a:rPr lang="en-US" sz="1200" noProof="0" dirty="0"/>
            <a:t>Data Integration (d)</a:t>
          </a:r>
        </a:p>
      </dgm:t>
    </dgm:pt>
    <dgm:pt modelId="{4A538E1D-48E1-4EED-8BBD-CA1B82DE29E4}" type="parTrans" cxnId="{FB874816-B74A-4570-8181-3C418F8E559B}">
      <dgm:prSet/>
      <dgm:spPr/>
      <dgm:t>
        <a:bodyPr/>
        <a:lstStyle/>
        <a:p>
          <a:endParaRPr lang="en-US"/>
        </a:p>
      </dgm:t>
    </dgm:pt>
    <dgm:pt modelId="{692429A6-0E6D-4558-9B0C-F76CACE774F3}" type="sibTrans" cxnId="{FB874816-B74A-4570-8181-3C418F8E559B}">
      <dgm:prSet/>
      <dgm:spPr/>
      <dgm:t>
        <a:bodyPr/>
        <a:lstStyle/>
        <a:p>
          <a:endParaRPr lang="en-US"/>
        </a:p>
      </dgm:t>
    </dgm:pt>
    <dgm:pt modelId="{A794369E-6DBA-440C-A423-78609AC90843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Sybase ASE</a:t>
          </a:r>
        </a:p>
      </dgm:t>
    </dgm:pt>
    <dgm:pt modelId="{137DD5D0-937B-4BAE-9442-8C60A4F119F7}" type="parTrans" cxnId="{9559A759-885A-4C9F-91CD-C3391BF2529F}">
      <dgm:prSet/>
      <dgm:spPr/>
      <dgm:t>
        <a:bodyPr/>
        <a:lstStyle/>
        <a:p>
          <a:endParaRPr lang="en-US"/>
        </a:p>
      </dgm:t>
    </dgm:pt>
    <dgm:pt modelId="{6DF66357-8D98-4056-8C79-D23D53D32EA1}" type="sibTrans" cxnId="{9559A759-885A-4C9F-91CD-C3391BF2529F}">
      <dgm:prSet/>
      <dgm:spPr/>
      <dgm:t>
        <a:bodyPr/>
        <a:lstStyle/>
        <a:p>
          <a:endParaRPr lang="en-US"/>
        </a:p>
      </dgm:t>
    </dgm:pt>
    <dgm:pt modelId="{C8AD0427-C090-4A43-8D52-9B51CB278CE5}">
      <dgm:prSet custT="1"/>
      <dgm:spPr/>
      <dgm:t>
        <a:bodyPr/>
        <a:lstStyle/>
        <a:p>
          <a:r>
            <a:rPr lang="en-US" sz="1200" noProof="0" dirty="0"/>
            <a:t>OBIEE (f)</a:t>
          </a:r>
          <a:endParaRPr lang="en-US" sz="1200" dirty="0"/>
        </a:p>
      </dgm:t>
    </dgm:pt>
    <dgm:pt modelId="{706E1A38-CA2D-42A2-B68B-B5777EFE16A2}" type="parTrans" cxnId="{075C1292-B3E9-4A51-BD84-4F033F941F49}">
      <dgm:prSet/>
      <dgm:spPr/>
      <dgm:t>
        <a:bodyPr/>
        <a:lstStyle/>
        <a:p>
          <a:endParaRPr lang="en-US"/>
        </a:p>
      </dgm:t>
    </dgm:pt>
    <dgm:pt modelId="{DB22533A-EFD1-42D5-AEBC-384DDA2A9074}" type="sibTrans" cxnId="{075C1292-B3E9-4A51-BD84-4F033F941F49}">
      <dgm:prSet/>
      <dgm:spPr/>
      <dgm:t>
        <a:bodyPr/>
        <a:lstStyle/>
        <a:p>
          <a:endParaRPr lang="en-US"/>
        </a:p>
      </dgm:t>
    </dgm:pt>
    <dgm:pt modelId="{349D424C-23FE-446A-BE85-9547B0E2AE93}">
      <dgm:prSet custT="1"/>
      <dgm:spPr/>
      <dgm:t>
        <a:bodyPr/>
        <a:lstStyle/>
        <a:p>
          <a:r>
            <a:rPr lang="en-US" sz="1200" noProof="0" dirty="0"/>
            <a:t>Hyperion (f,r)</a:t>
          </a:r>
        </a:p>
      </dgm:t>
    </dgm:pt>
    <dgm:pt modelId="{9CDB2527-1086-4BD8-BF7D-B942AF18F338}" type="parTrans" cxnId="{A1CE6AC2-75F2-41BD-82E3-84327CD540AD}">
      <dgm:prSet/>
      <dgm:spPr/>
      <dgm:t>
        <a:bodyPr/>
        <a:lstStyle/>
        <a:p>
          <a:endParaRPr lang="en-US"/>
        </a:p>
      </dgm:t>
    </dgm:pt>
    <dgm:pt modelId="{EA8CEAF5-0129-4B66-902E-C0E3D12B532C}" type="sibTrans" cxnId="{A1CE6AC2-75F2-41BD-82E3-84327CD540AD}">
      <dgm:prSet/>
      <dgm:spPr/>
      <dgm:t>
        <a:bodyPr/>
        <a:lstStyle/>
        <a:p>
          <a:endParaRPr lang="en-US"/>
        </a:p>
      </dgm:t>
    </dgm:pt>
    <dgm:pt modelId="{45BD1C7C-4975-4261-ACD8-7DB330C5509B}">
      <dgm:prSet custT="1"/>
      <dgm:spPr/>
      <dgm:t>
        <a:bodyPr/>
        <a:lstStyle/>
        <a:p>
          <a:r>
            <a:rPr lang="en-US" sz="1200" noProof="0" dirty="0"/>
            <a:t>MicroStrategy</a:t>
          </a:r>
        </a:p>
      </dgm:t>
    </dgm:pt>
    <dgm:pt modelId="{0531D4AF-9798-4D8D-85D7-04879BE189C4}" type="parTrans" cxnId="{9AF999F7-1419-4D0C-A4EA-5667A1809F05}">
      <dgm:prSet/>
      <dgm:spPr/>
      <dgm:t>
        <a:bodyPr/>
        <a:lstStyle/>
        <a:p>
          <a:endParaRPr lang="en-US"/>
        </a:p>
      </dgm:t>
    </dgm:pt>
    <dgm:pt modelId="{EB5C1BDE-8A16-4943-A68B-91EE4D563365}" type="sibTrans" cxnId="{9AF999F7-1419-4D0C-A4EA-5667A1809F05}">
      <dgm:prSet/>
      <dgm:spPr/>
      <dgm:t>
        <a:bodyPr/>
        <a:lstStyle/>
        <a:p>
          <a:endParaRPr lang="en-US"/>
        </a:p>
      </dgm:t>
    </dgm:pt>
    <dgm:pt modelId="{F18490B6-B891-4923-9E06-4CA7CEAB04D8}">
      <dgm:prSet custT="1"/>
      <dgm:spPr/>
      <dgm:t>
        <a:bodyPr/>
        <a:lstStyle/>
        <a:p>
          <a:r>
            <a:rPr lang="en-US" sz="1200" noProof="0" dirty="0"/>
            <a:t>Business Objects</a:t>
          </a:r>
        </a:p>
      </dgm:t>
    </dgm:pt>
    <dgm:pt modelId="{5AAF39E0-5726-4027-B9C8-934909CE03C5}" type="parTrans" cxnId="{D24D25FE-F3EA-441E-99CD-BBC395A3733A}">
      <dgm:prSet/>
      <dgm:spPr/>
      <dgm:t>
        <a:bodyPr/>
        <a:lstStyle/>
        <a:p>
          <a:endParaRPr lang="en-US"/>
        </a:p>
      </dgm:t>
    </dgm:pt>
    <dgm:pt modelId="{469638C1-D44D-44ED-845A-7F1D9A2EB546}" type="sibTrans" cxnId="{D24D25FE-F3EA-441E-99CD-BBC395A3733A}">
      <dgm:prSet/>
      <dgm:spPr/>
      <dgm:t>
        <a:bodyPr/>
        <a:lstStyle/>
        <a:p>
          <a:endParaRPr lang="en-US"/>
        </a:p>
      </dgm:t>
    </dgm:pt>
    <dgm:pt modelId="{E37286A2-A6E7-4765-A7B3-A41487782983}">
      <dgm:prSet custT="1"/>
      <dgm:spPr/>
      <dgm:t>
        <a:bodyPr/>
        <a:lstStyle/>
        <a:p>
          <a:r>
            <a:rPr lang="en-US" sz="1200" noProof="0" dirty="0"/>
            <a:t>Crystal Reports</a:t>
          </a:r>
        </a:p>
      </dgm:t>
    </dgm:pt>
    <dgm:pt modelId="{003C5D72-F211-4C32-B6D0-82E0EBEC39B3}" type="parTrans" cxnId="{86895935-60DA-4CB8-B336-B3F61E15C139}">
      <dgm:prSet/>
      <dgm:spPr/>
      <dgm:t>
        <a:bodyPr/>
        <a:lstStyle/>
        <a:p>
          <a:endParaRPr lang="en-US"/>
        </a:p>
      </dgm:t>
    </dgm:pt>
    <dgm:pt modelId="{9F62A31A-B99F-458C-BCAA-5C25FD82A9C3}" type="sibTrans" cxnId="{86895935-60DA-4CB8-B336-B3F61E15C139}">
      <dgm:prSet/>
      <dgm:spPr/>
      <dgm:t>
        <a:bodyPr/>
        <a:lstStyle/>
        <a:p>
          <a:endParaRPr lang="en-US"/>
        </a:p>
      </dgm:t>
    </dgm:pt>
    <dgm:pt modelId="{A9CBB76C-E4B9-443B-8B54-E24FBB6353D9}">
      <dgm:prSet custT="1"/>
      <dgm:spPr/>
      <dgm:t>
        <a:bodyPr/>
        <a:lstStyle/>
        <a:p>
          <a:r>
            <a:rPr lang="en-US" sz="1200" noProof="0" dirty="0"/>
            <a:t>MS SSAS</a:t>
          </a:r>
        </a:p>
      </dgm:t>
    </dgm:pt>
    <dgm:pt modelId="{E3253DE9-CE28-4A45-B210-4C243622F4D2}" type="parTrans" cxnId="{44C03297-06C2-42C1-815E-1876E7A39383}">
      <dgm:prSet/>
      <dgm:spPr/>
      <dgm:t>
        <a:bodyPr/>
        <a:lstStyle/>
        <a:p>
          <a:endParaRPr lang="en-US"/>
        </a:p>
      </dgm:t>
    </dgm:pt>
    <dgm:pt modelId="{EB9F5EA7-884F-45BC-B395-44C06BEA65AD}" type="sibTrans" cxnId="{44C03297-06C2-42C1-815E-1876E7A39383}">
      <dgm:prSet/>
      <dgm:spPr/>
      <dgm:t>
        <a:bodyPr/>
        <a:lstStyle/>
        <a:p>
          <a:endParaRPr lang="en-US"/>
        </a:p>
      </dgm:t>
    </dgm:pt>
    <dgm:pt modelId="{228BEF9A-62D2-439E-9402-83CF427C17AE}">
      <dgm:prSet phldrT="[Text]" custT="1"/>
      <dgm:spPr/>
      <dgm:t>
        <a:bodyPr/>
        <a:lstStyle/>
        <a:p>
          <a:r>
            <a:rPr lang="en-US" sz="1200" noProof="0" dirty="0">
              <a:solidFill>
                <a:srgbClr val="000000"/>
              </a:solidFill>
            </a:rPr>
            <a:t>DataStage</a:t>
          </a:r>
          <a:endParaRPr lang="en-US" sz="1200" dirty="0">
            <a:solidFill>
              <a:srgbClr val="000000"/>
            </a:solidFill>
          </a:endParaRPr>
        </a:p>
      </dgm:t>
    </dgm:pt>
    <dgm:pt modelId="{B7D0D90C-30E9-4A86-A83F-C8DADAFE50D2}" type="parTrans" cxnId="{B887403E-C13E-4A7E-8136-E95A7227ABA2}">
      <dgm:prSet/>
      <dgm:spPr/>
      <dgm:t>
        <a:bodyPr/>
        <a:lstStyle/>
        <a:p>
          <a:endParaRPr lang="en-US"/>
        </a:p>
      </dgm:t>
    </dgm:pt>
    <dgm:pt modelId="{52E346FC-EA43-477C-BD39-A424A95DEBD4}" type="sibTrans" cxnId="{B887403E-C13E-4A7E-8136-E95A7227ABA2}">
      <dgm:prSet/>
      <dgm:spPr/>
      <dgm:t>
        <a:bodyPr/>
        <a:lstStyle/>
        <a:p>
          <a:endParaRPr lang="en-US"/>
        </a:p>
      </dgm:t>
    </dgm:pt>
    <dgm:pt modelId="{3F82F19B-0703-4750-861F-87DC452B43C1}">
      <dgm:prSet custT="1"/>
      <dgm:spPr/>
      <dgm:t>
        <a:bodyPr/>
        <a:lstStyle/>
        <a:p>
          <a:r>
            <a:rPr lang="en-US" sz="1200" dirty="0"/>
            <a:t>SAP</a:t>
          </a:r>
          <a:endParaRPr lang="en-US" sz="1200" noProof="0" dirty="0"/>
        </a:p>
      </dgm:t>
    </dgm:pt>
    <dgm:pt modelId="{F399D5F8-021E-4F21-B248-C44EDBB4E1B7}" type="parTrans" cxnId="{24AB9781-D6C2-4560-838E-2C6C76A35EC9}">
      <dgm:prSet/>
      <dgm:spPr/>
      <dgm:t>
        <a:bodyPr/>
        <a:lstStyle/>
        <a:p>
          <a:endParaRPr lang="en-US"/>
        </a:p>
      </dgm:t>
    </dgm:pt>
    <dgm:pt modelId="{19874B88-2B1D-43E8-A6FA-807D261EF504}" type="sibTrans" cxnId="{24AB9781-D6C2-4560-838E-2C6C76A35EC9}">
      <dgm:prSet/>
      <dgm:spPr/>
      <dgm:t>
        <a:bodyPr/>
        <a:lstStyle/>
        <a:p>
          <a:endParaRPr lang="en-US"/>
        </a:p>
      </dgm:t>
    </dgm:pt>
    <dgm:pt modelId="{DDD660E2-343A-4552-898F-D4FE79AAFC56}">
      <dgm:prSet custT="1"/>
      <dgm:spPr/>
      <dgm:t>
        <a:bodyPr/>
        <a:lstStyle/>
        <a:p>
          <a:r>
            <a:rPr lang="en-US" sz="1200" dirty="0"/>
            <a:t>BODI (f)</a:t>
          </a:r>
          <a:endParaRPr lang="en-US" sz="1200" noProof="0" dirty="0"/>
        </a:p>
      </dgm:t>
    </dgm:pt>
    <dgm:pt modelId="{8F05558A-F639-4C1E-99BB-914AC7817AEB}" type="parTrans" cxnId="{D849A126-DEF2-422E-A314-D1410A8B5599}">
      <dgm:prSet/>
      <dgm:spPr/>
      <dgm:t>
        <a:bodyPr/>
        <a:lstStyle/>
        <a:p>
          <a:endParaRPr lang="en-US"/>
        </a:p>
      </dgm:t>
    </dgm:pt>
    <dgm:pt modelId="{2CC3ABF5-36D0-45B8-BFF3-A296A3E6FEB9}" type="sibTrans" cxnId="{D849A126-DEF2-422E-A314-D1410A8B5599}">
      <dgm:prSet/>
      <dgm:spPr/>
      <dgm:t>
        <a:bodyPr/>
        <a:lstStyle/>
        <a:p>
          <a:endParaRPr lang="en-US"/>
        </a:p>
      </dgm:t>
    </dgm:pt>
    <dgm:pt modelId="{416CAB06-C8B7-4525-A316-C2AF81287D75}">
      <dgm:prSet custT="1"/>
      <dgm:spPr/>
      <dgm:t>
        <a:bodyPr/>
        <a:lstStyle/>
        <a:p>
          <a:r>
            <a:rPr lang="en-US" sz="1200" noProof="0" dirty="0"/>
            <a:t>Data Services (f, r)</a:t>
          </a:r>
        </a:p>
      </dgm:t>
    </dgm:pt>
    <dgm:pt modelId="{5BF15292-772C-4833-851F-7CD9F9D0BB1C}" type="parTrans" cxnId="{303C7F7C-F612-4BCF-961D-14BC0CA2E7BE}">
      <dgm:prSet/>
      <dgm:spPr/>
      <dgm:t>
        <a:bodyPr/>
        <a:lstStyle/>
        <a:p>
          <a:endParaRPr lang="en-US"/>
        </a:p>
      </dgm:t>
    </dgm:pt>
    <dgm:pt modelId="{50B62E3B-EC49-4F04-A082-A54B7EA6DE97}" type="sibTrans" cxnId="{303C7F7C-F612-4BCF-961D-14BC0CA2E7BE}">
      <dgm:prSet/>
      <dgm:spPr/>
      <dgm:t>
        <a:bodyPr/>
        <a:lstStyle/>
        <a:p>
          <a:endParaRPr lang="en-US"/>
        </a:p>
      </dgm:t>
    </dgm:pt>
    <dgm:pt modelId="{41415F7C-D740-4EBE-B945-164EA59C50DF}">
      <dgm:prSet custT="1"/>
      <dgm:spPr/>
      <dgm:t>
        <a:bodyPr/>
        <a:lstStyle/>
        <a:p>
          <a:r>
            <a:rPr lang="en-US" sz="1200" dirty="0" err="1"/>
            <a:t>QlikView</a:t>
          </a:r>
          <a:r>
            <a:rPr lang="en-US" sz="1200" dirty="0"/>
            <a:t> (f, r)</a:t>
          </a:r>
        </a:p>
      </dgm:t>
    </dgm:pt>
    <dgm:pt modelId="{66A3E157-7B16-4749-A4E5-ED5454ADB356}" type="parTrans" cxnId="{8E4181BA-A641-43EC-9FA3-FD20B8A6DCBB}">
      <dgm:prSet/>
      <dgm:spPr/>
      <dgm:t>
        <a:bodyPr/>
        <a:lstStyle/>
        <a:p>
          <a:endParaRPr lang="en-US"/>
        </a:p>
      </dgm:t>
    </dgm:pt>
    <dgm:pt modelId="{45802BF2-9103-4F61-8B88-1B82F461DEE1}" type="sibTrans" cxnId="{8E4181BA-A641-43EC-9FA3-FD20B8A6DCBB}">
      <dgm:prSet/>
      <dgm:spPr/>
      <dgm:t>
        <a:bodyPr/>
        <a:lstStyle/>
        <a:p>
          <a:endParaRPr lang="en-US"/>
        </a:p>
      </dgm:t>
    </dgm:pt>
    <dgm:pt modelId="{DAAAFCBD-0CB5-4722-91F9-2D28C2F6D65D}">
      <dgm:prSet custT="1"/>
      <dgm:spPr/>
      <dgm:t>
        <a:bodyPr/>
        <a:lstStyle/>
        <a:p>
          <a:r>
            <a:rPr lang="en-US" sz="1200" noProof="0" dirty="0"/>
            <a:t>IBI WebFocus (f,d)</a:t>
          </a:r>
        </a:p>
      </dgm:t>
    </dgm:pt>
    <dgm:pt modelId="{34F616DA-4367-451B-A7A1-41202147C11C}" type="parTrans" cxnId="{68A176E4-EDB9-4DE4-9EE7-25379FDC012E}">
      <dgm:prSet/>
      <dgm:spPr/>
      <dgm:t>
        <a:bodyPr/>
        <a:lstStyle/>
        <a:p>
          <a:endParaRPr lang="en-US"/>
        </a:p>
      </dgm:t>
    </dgm:pt>
    <dgm:pt modelId="{3E2BD360-7CEF-42B0-AA81-40C9CDB06BF4}" type="sibTrans" cxnId="{68A176E4-EDB9-4DE4-9EE7-25379FDC012E}">
      <dgm:prSet/>
      <dgm:spPr/>
      <dgm:t>
        <a:bodyPr/>
        <a:lstStyle/>
        <a:p>
          <a:endParaRPr lang="en-US"/>
        </a:p>
      </dgm:t>
    </dgm:pt>
    <dgm:pt modelId="{E9908ADF-684C-45BB-8303-492B3CEBD11C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MySQL</a:t>
          </a:r>
        </a:p>
      </dgm:t>
    </dgm:pt>
    <dgm:pt modelId="{69E1AFDD-E3A0-41DE-8BB3-F2666285BFA4}" type="parTrans" cxnId="{33E64E6B-A66A-4841-B48A-260C26D27DF7}">
      <dgm:prSet/>
      <dgm:spPr/>
      <dgm:t>
        <a:bodyPr/>
        <a:lstStyle/>
        <a:p>
          <a:endParaRPr lang="en-US"/>
        </a:p>
      </dgm:t>
    </dgm:pt>
    <dgm:pt modelId="{88EFED8C-CCD5-4FB2-AD3C-C21B31AFFF4F}" type="sibTrans" cxnId="{33E64E6B-A66A-4841-B48A-260C26D27DF7}">
      <dgm:prSet/>
      <dgm:spPr/>
      <dgm:t>
        <a:bodyPr/>
        <a:lstStyle/>
        <a:p>
          <a:endParaRPr lang="en-US"/>
        </a:p>
      </dgm:t>
    </dgm:pt>
    <dgm:pt modelId="{2133D1F4-2246-4132-AF32-D851F76312B0}">
      <dgm:prSet phldrT="[Text]" custT="1"/>
      <dgm:spPr/>
      <dgm:t>
        <a:bodyPr/>
        <a:lstStyle/>
        <a:p>
          <a:r>
            <a:rPr lang="en-US" sz="1200" dirty="0">
              <a:solidFill>
                <a:srgbClr val="000000"/>
              </a:solidFill>
            </a:rPr>
            <a:t>DB2 Stored Proc (d)</a:t>
          </a:r>
        </a:p>
      </dgm:t>
    </dgm:pt>
    <dgm:pt modelId="{3911CD52-1A2E-4B76-9E81-8C5A1C4226AF}" type="parTrans" cxnId="{1D9878BA-A954-4738-B26A-64A238398857}">
      <dgm:prSet/>
      <dgm:spPr/>
      <dgm:t>
        <a:bodyPr/>
        <a:lstStyle/>
        <a:p>
          <a:endParaRPr lang="en-US"/>
        </a:p>
      </dgm:t>
    </dgm:pt>
    <dgm:pt modelId="{43C06ED0-AE8B-4EE6-BFCD-7E823A41B543}" type="sibTrans" cxnId="{1D9878BA-A954-4738-B26A-64A238398857}">
      <dgm:prSet/>
      <dgm:spPr/>
      <dgm:t>
        <a:bodyPr/>
        <a:lstStyle/>
        <a:p>
          <a:endParaRPr lang="en-US"/>
        </a:p>
      </dgm:t>
    </dgm:pt>
    <dgm:pt modelId="{43078248-6843-47C5-B517-709B6F66A1F5}" type="pres">
      <dgm:prSet presAssocID="{51CD46AA-AEEF-42DC-BB0B-AD4EF142A4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C0E903-EBA7-40AF-939D-26A06675B19E}" type="pres">
      <dgm:prSet presAssocID="{FE878772-8A54-437A-ACDA-2E6346F0E307}" presName="composite" presStyleCnt="0"/>
      <dgm:spPr/>
    </dgm:pt>
    <dgm:pt modelId="{D0582D6F-0FB3-4DA5-BDDE-A56FEF73C047}" type="pres">
      <dgm:prSet presAssocID="{FE878772-8A54-437A-ACDA-2E6346F0E307}" presName="parTx" presStyleLbl="alignNode1" presStyleIdx="0" presStyleCnt="3" custScaleY="1133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B2735C-27E2-438C-B51B-0BFB33FADEF7}" type="pres">
      <dgm:prSet presAssocID="{FE878772-8A54-437A-ACDA-2E6346F0E307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50D583-E8BD-4B6C-B1F4-136D79B33B69}" type="pres">
      <dgm:prSet presAssocID="{2F8675D2-D563-4D57-9250-0DD76A8D5D63}" presName="space" presStyleCnt="0"/>
      <dgm:spPr/>
    </dgm:pt>
    <dgm:pt modelId="{BDF03E7D-971B-478D-9ECE-8859A07A1E0F}" type="pres">
      <dgm:prSet presAssocID="{48B8A3C3-6B81-4CFE-AA29-7FE86226D81A}" presName="composite" presStyleCnt="0"/>
      <dgm:spPr/>
    </dgm:pt>
    <dgm:pt modelId="{B30E233A-99C7-4597-9D8D-2D9CEF8FC3C5}" type="pres">
      <dgm:prSet presAssocID="{48B8A3C3-6B81-4CFE-AA29-7FE86226D81A}" presName="parTx" presStyleLbl="alignNode1" presStyleIdx="1" presStyleCnt="3" custScaleY="1133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C2957-0642-432A-9106-EEBB9E76447A}" type="pres">
      <dgm:prSet presAssocID="{48B8A3C3-6B81-4CFE-AA29-7FE86226D81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2ADD2-6D3B-4928-A6F1-44A93493AEEF}" type="pres">
      <dgm:prSet presAssocID="{0804675C-4FA1-4A3E-ADBA-655494657456}" presName="space" presStyleCnt="0"/>
      <dgm:spPr/>
    </dgm:pt>
    <dgm:pt modelId="{4134FBD0-620D-4633-B523-4196794CC99F}" type="pres">
      <dgm:prSet presAssocID="{963C062E-0651-4592-941A-CBD034E8C3FE}" presName="composite" presStyleCnt="0"/>
      <dgm:spPr/>
    </dgm:pt>
    <dgm:pt modelId="{BC199723-4A8B-4568-A6FE-9937692C13D3}" type="pres">
      <dgm:prSet presAssocID="{963C062E-0651-4592-941A-CBD034E8C3FE}" presName="parTx" presStyleLbl="alignNode1" presStyleIdx="2" presStyleCnt="3" custScaleY="113393" custLinFactNeighborY="-3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330FC4-CEAF-428C-8506-11F616A274A3}" type="pres">
      <dgm:prSet presAssocID="{963C062E-0651-4592-941A-CBD034E8C3F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9D39E5-54C1-4452-9E79-7435928C6A42}" type="presOf" srcId="{41415F7C-D740-4EBE-B945-164EA59C50DF}" destId="{79330FC4-CEAF-428C-8506-11F616A274A3}" srcOrd="0" destOrd="12" presId="urn:microsoft.com/office/officeart/2005/8/layout/hList1"/>
    <dgm:cxn modelId="{647370E9-FD2F-4772-B313-9900DD37F375}" type="presOf" srcId="{2133D1F4-2246-4132-AF32-D851F76312B0}" destId="{4D4C2957-0642-432A-9106-EEBB9E76447A}" srcOrd="0" destOrd="1" presId="urn:microsoft.com/office/officeart/2005/8/layout/hList1"/>
    <dgm:cxn modelId="{1D9878BA-A954-4738-B26A-64A238398857}" srcId="{48B8A3C3-6B81-4CFE-AA29-7FE86226D81A}" destId="{2133D1F4-2246-4132-AF32-D851F76312B0}" srcOrd="1" destOrd="0" parTransId="{3911CD52-1A2E-4B76-9E81-8C5A1C4226AF}" sibTransId="{43C06ED0-AE8B-4EE6-BFCD-7E823A41B543}"/>
    <dgm:cxn modelId="{8DFF86D1-ACB8-4FE0-81AC-C11AEF0D5C5C}" srcId="{813BDB1E-4056-4D9D-A0CB-B8646C988C95}" destId="{23C79B76-B23C-40BF-9EA4-E8C01DBEFC2C}" srcOrd="2" destOrd="0" parTransId="{7ACA6A6D-2574-4772-B665-6BA0E28AD9B3}" sibTransId="{4CAB544D-5FEE-4E3E-ACF7-96C5DD5A0236}"/>
    <dgm:cxn modelId="{ABE98727-C01D-4509-921B-2FEFFA523BFE}" srcId="{813BDB1E-4056-4D9D-A0CB-B8646C988C95}" destId="{C191F424-638A-40B7-A290-107163F8E19A}" srcOrd="1" destOrd="0" parTransId="{82C07DC0-744E-4D38-8852-CB8D98892623}" sibTransId="{C8FC26C1-D262-4730-B332-5B71AA93B2D1}"/>
    <dgm:cxn modelId="{AE0747F2-4799-4914-AD4F-D8A79FF8C939}" type="presOf" srcId="{6F0329F8-0134-4B4C-8836-E03648C78F4E}" destId="{BDB2735C-27E2-438C-B51B-0BFB33FADEF7}" srcOrd="0" destOrd="3" presId="urn:microsoft.com/office/officeart/2005/8/layout/hList1"/>
    <dgm:cxn modelId="{F42AF31D-058C-4C16-8B85-AF9A03F63BE2}" type="presOf" srcId="{42FAEBA9-6B93-44AE-8D9B-1B8ABDC4E8AF}" destId="{BDB2735C-27E2-438C-B51B-0BFB33FADEF7}" srcOrd="0" destOrd="6" presId="urn:microsoft.com/office/officeart/2005/8/layout/hList1"/>
    <dgm:cxn modelId="{5DF8E6E5-8EBF-48B5-AEA3-7E919B32D467}" srcId="{963C062E-0651-4592-941A-CBD034E8C3FE}" destId="{171B3577-FE60-43F9-8B69-166A2F206388}" srcOrd="0" destOrd="0" parTransId="{12BD16FB-A4C1-4A90-84CF-9894DE908BBA}" sibTransId="{BF2345DA-58EF-416C-A0A3-2EED4CA765FC}"/>
    <dgm:cxn modelId="{2588A182-8A9A-46B4-888A-299AB658CCD5}" type="presOf" srcId="{E37286A2-A6E7-4765-A7B3-A41487782983}" destId="{79330FC4-CEAF-428C-8506-11F616A274A3}" srcOrd="0" destOrd="9" presId="urn:microsoft.com/office/officeart/2005/8/layout/hList1"/>
    <dgm:cxn modelId="{FB874816-B74A-4570-8181-3C418F8E559B}" srcId="{409D7814-EE31-4140-9CC1-9656938FAF9F}" destId="{D2BB2EA9-9EF1-498F-A19F-B074162A2930}" srcOrd="0" destOrd="0" parTransId="{4A538E1D-48E1-4EED-8BBD-CA1B82DE29E4}" sibTransId="{692429A6-0E6D-4558-9B0C-F76CACE774F3}"/>
    <dgm:cxn modelId="{B1011402-C6DF-4668-91F0-AF950D5685BE}" type="presOf" srcId="{7F76ABB4-03D4-4513-8646-DE872D188BD6}" destId="{BDB2735C-27E2-438C-B51B-0BFB33FADEF7}" srcOrd="0" destOrd="0" presId="urn:microsoft.com/office/officeart/2005/8/layout/hList1"/>
    <dgm:cxn modelId="{485E4443-836E-40BA-A7E4-7C0A429189FE}" type="presOf" srcId="{FA6AC127-7B5C-4CCF-BED9-E639DBAA8C1E}" destId="{4D4C2957-0642-432A-9106-EEBB9E76447A}" srcOrd="0" destOrd="4" presId="urn:microsoft.com/office/officeart/2005/8/layout/hList1"/>
    <dgm:cxn modelId="{5F030FE6-AB23-47A9-947F-78766CDB0CA7}" type="presOf" srcId="{C8AD0427-C090-4A43-8D52-9B51CB278CE5}" destId="{79330FC4-CEAF-428C-8506-11F616A274A3}" srcOrd="0" destOrd="11" presId="urn:microsoft.com/office/officeart/2005/8/layout/hList1"/>
    <dgm:cxn modelId="{9559A759-885A-4C9F-91CD-C3391BF2529F}" srcId="{FE878772-8A54-437A-ACDA-2E6346F0E307}" destId="{A794369E-6DBA-440C-A423-78609AC90843}" srcOrd="9" destOrd="0" parTransId="{137DD5D0-937B-4BAE-9442-8C60A4F119F7}" sibTransId="{6DF66357-8D98-4056-8C79-D23D53D32EA1}"/>
    <dgm:cxn modelId="{9CA4252A-0CBA-47C4-936F-ECB4E81B64C5}" srcId="{48B8A3C3-6B81-4CFE-AA29-7FE86226D81A}" destId="{813BDB1E-4056-4D9D-A0CB-B8646C988C95}" srcOrd="5" destOrd="0" parTransId="{05E6F47C-060D-4ACD-B9E8-5821B4A1B137}" sibTransId="{9A56DAA4-8240-49BB-84A8-3869AF886592}"/>
    <dgm:cxn modelId="{E63C862E-3E40-4C39-8544-D4E331E429C6}" type="presOf" srcId="{A9CBB76C-E4B9-443B-8B54-E24FBB6353D9}" destId="{79330FC4-CEAF-428C-8506-11F616A274A3}" srcOrd="0" destOrd="5" presId="urn:microsoft.com/office/officeart/2005/8/layout/hList1"/>
    <dgm:cxn modelId="{A79974B7-CD4D-4FB9-94F2-38AB4846FC21}" type="presOf" srcId="{349D424C-23FE-446A-BE85-9547B0E2AE93}" destId="{79330FC4-CEAF-428C-8506-11F616A274A3}" srcOrd="0" destOrd="2" presId="urn:microsoft.com/office/officeart/2005/8/layout/hList1"/>
    <dgm:cxn modelId="{7F088333-EAAC-4C92-8DBF-1C6AE8AC7128}" type="presOf" srcId="{D2BB2EA9-9EF1-498F-A19F-B074162A2930}" destId="{4D4C2957-0642-432A-9106-EEBB9E76447A}" srcOrd="0" destOrd="13" presId="urn:microsoft.com/office/officeart/2005/8/layout/hList1"/>
    <dgm:cxn modelId="{8A31C42D-4812-4214-B8CD-6908E3789CF4}" type="presOf" srcId="{416CAB06-C8B7-4525-A316-C2AF81287D75}" destId="{4D4C2957-0642-432A-9106-EEBB9E76447A}" srcOrd="0" destOrd="11" presId="urn:microsoft.com/office/officeart/2005/8/layout/hList1"/>
    <dgm:cxn modelId="{5759B2B9-65AC-4B6C-8A4C-BD808D08ECC6}" srcId="{FE878772-8A54-437A-ACDA-2E6346F0E307}" destId="{7F76ABB4-03D4-4513-8646-DE872D188BD6}" srcOrd="0" destOrd="0" parTransId="{03FFB1CD-FA69-4103-8090-DE492CDA6688}" sibTransId="{1337132C-418E-47D1-BC6E-56AAEA2C2C96}"/>
    <dgm:cxn modelId="{E6CE034A-15A0-4315-BD3E-D5A32873DF9A}" type="presOf" srcId="{A3942229-0981-4503-9485-0013987CF27B}" destId="{BDB2735C-27E2-438C-B51B-0BFB33FADEF7}" srcOrd="0" destOrd="2" presId="urn:microsoft.com/office/officeart/2005/8/layout/hList1"/>
    <dgm:cxn modelId="{2642C967-7E03-4835-B8D5-85C63A37295B}" srcId="{813BDB1E-4056-4D9D-A0CB-B8646C988C95}" destId="{F61B77E7-F08D-4821-A121-50E0471E3276}" srcOrd="0" destOrd="0" parTransId="{AA914242-EA24-4B49-B1A6-8E362754D5E1}" sibTransId="{2861C406-CD8C-4498-A4F8-57FC77AFE54A}"/>
    <dgm:cxn modelId="{2CB4805A-7403-452C-AA97-8ACEDDC69A68}" srcId="{48B8A3C3-6B81-4CFE-AA29-7FE86226D81A}" destId="{E0F62033-D713-4BBF-9FE7-D4C4F9F39110}" srcOrd="8" destOrd="0" parTransId="{602493A8-9562-4CFD-B11E-58BE37EB3C69}" sibTransId="{99DFFF56-1620-4384-A350-6B7AFBC3F985}"/>
    <dgm:cxn modelId="{24AB9781-D6C2-4560-838E-2C6C76A35EC9}" srcId="{48B8A3C3-6B81-4CFE-AA29-7FE86226D81A}" destId="{3F82F19B-0703-4750-861F-87DC452B43C1}" srcOrd="6" destOrd="0" parTransId="{F399D5F8-021E-4F21-B248-C44EDBB4E1B7}" sibTransId="{19874B88-2B1D-43E8-A6FA-807D261EF504}"/>
    <dgm:cxn modelId="{973BA5FD-C8D8-44A7-A530-F614810A4A26}" type="presOf" srcId="{D1FD40F6-15F1-4DD1-A892-724D096FBB2C}" destId="{79330FC4-CEAF-428C-8506-11F616A274A3}" srcOrd="0" destOrd="7" presId="urn:microsoft.com/office/officeart/2005/8/layout/hList1"/>
    <dgm:cxn modelId="{630BF88C-07B4-4706-BFD7-01E87819ECC6}" srcId="{48B8A3C3-6B81-4CFE-AA29-7FE86226D81A}" destId="{FA6AC127-7B5C-4CCF-BED9-E639DBAA8C1E}" srcOrd="4" destOrd="0" parTransId="{BD1DEE5C-2A40-4C5F-91A1-DAB60BAFB59C}" sibTransId="{609EE3E7-2E13-4599-B46C-25E031D54EFB}"/>
    <dgm:cxn modelId="{4C82F088-6D87-4083-A44A-2C7D16F65BF1}" type="presOf" srcId="{228BEF9A-62D2-439E-9402-83CF427C17AE}" destId="{4D4C2957-0642-432A-9106-EEBB9E76447A}" srcOrd="0" destOrd="0" presId="urn:microsoft.com/office/officeart/2005/8/layout/hList1"/>
    <dgm:cxn modelId="{5D6DD1AD-1905-455F-A390-A58BBEEF7A73}" srcId="{48B8A3C3-6B81-4CFE-AA29-7FE86226D81A}" destId="{FF6E14DB-8D72-4A4C-A7A3-BABE7324447E}" srcOrd="3" destOrd="0" parTransId="{C3A2EE5C-39B9-49FC-95AE-F060016275FC}" sibTransId="{08B3A61D-446E-4F10-8E6E-486173CCEF64}"/>
    <dgm:cxn modelId="{8E4181BA-A641-43EC-9FA3-FD20B8A6DCBB}" srcId="{963C062E-0651-4592-941A-CBD034E8C3FE}" destId="{41415F7C-D740-4EBE-B945-164EA59C50DF}" srcOrd="10" destOrd="0" parTransId="{66A3E157-7B16-4749-A4E5-ED5454ADB356}" sibTransId="{45802BF2-9103-4F61-8B88-1B82F461DEE1}"/>
    <dgm:cxn modelId="{9B0658DC-375A-4395-A5A7-94AFEBCD935D}" srcId="{FE878772-8A54-437A-ACDA-2E6346F0E307}" destId="{A3942229-0981-4503-9485-0013987CF27B}" srcOrd="2" destOrd="0" parTransId="{4E692FC3-43BB-4DA4-B2D5-F80C093AC2D1}" sibTransId="{204F58DB-971C-4642-8719-7D250C26311D}"/>
    <dgm:cxn modelId="{EDD2DA31-6124-4C71-AE5C-23E82CFBE215}" srcId="{51CD46AA-AEEF-42DC-BB0B-AD4EF142A40E}" destId="{48B8A3C3-6B81-4CFE-AA29-7FE86226D81A}" srcOrd="1" destOrd="0" parTransId="{DDE0B0BC-9158-4618-8E18-7BC924FDCB63}" sibTransId="{0804675C-4FA1-4A3E-ADBA-655494657456}"/>
    <dgm:cxn modelId="{EB423608-2332-4208-8684-617832BB4341}" srcId="{963C062E-0651-4592-941A-CBD034E8C3FE}" destId="{D1FD40F6-15F1-4DD1-A892-724D096FBB2C}" srcOrd="7" destOrd="0" parTransId="{78473C5C-0011-4A60-ADCB-BB37F53DDE4E}" sibTransId="{1FB553E5-E4C6-4BFA-82B6-543311B9F737}"/>
    <dgm:cxn modelId="{68A176E4-EDB9-4DE4-9EE7-25379FDC012E}" srcId="{963C062E-0651-4592-941A-CBD034E8C3FE}" destId="{DAAAFCBD-0CB5-4722-91F9-2D28C2F6D65D}" srcOrd="3" destOrd="0" parTransId="{34F616DA-4367-451B-A7A1-41202147C11C}" sibTransId="{3E2BD360-7CEF-42B0-AA81-40C9CDB06BF4}"/>
    <dgm:cxn modelId="{D73B1753-9DE9-4C25-8126-20DD9D68715F}" type="presOf" srcId="{171B3577-FE60-43F9-8B69-166A2F206388}" destId="{79330FC4-CEAF-428C-8506-11F616A274A3}" srcOrd="0" destOrd="0" presId="urn:microsoft.com/office/officeart/2005/8/layout/hList1"/>
    <dgm:cxn modelId="{68B8B249-B181-4D72-AAD5-7BD3BEDD51B8}" type="presOf" srcId="{9F86E169-01FB-460E-8FB6-5D0AE2B1B336}" destId="{79330FC4-CEAF-428C-8506-11F616A274A3}" srcOrd="0" destOrd="6" presId="urn:microsoft.com/office/officeart/2005/8/layout/hList1"/>
    <dgm:cxn modelId="{278BC6ED-6924-4FA6-B421-BFE03EB8891E}" srcId="{51CD46AA-AEEF-42DC-BB0B-AD4EF142A40E}" destId="{FE878772-8A54-437A-ACDA-2E6346F0E307}" srcOrd="0" destOrd="0" parTransId="{D6F01829-6C51-4741-82FB-585034D4B85B}" sibTransId="{2F8675D2-D563-4D57-9250-0DD76A8D5D63}"/>
    <dgm:cxn modelId="{CECE0726-BB46-4FA2-839B-ED0F1F3B7941}" srcId="{963C062E-0651-4592-941A-CBD034E8C3FE}" destId="{D34948BA-600B-445A-926C-34C372314251}" srcOrd="8" destOrd="0" parTransId="{D4DF28D2-E49B-4997-ADD7-3CC4792FA92E}" sibTransId="{FC8767CC-C638-47D0-A74D-3DB97C5C81E4}"/>
    <dgm:cxn modelId="{00930915-3E4B-439D-83D1-38563C168493}" type="presOf" srcId="{E9908ADF-684C-45BB-8303-492B3CEBD11C}" destId="{BDB2735C-27E2-438C-B51B-0BFB33FADEF7}" srcOrd="0" destOrd="5" presId="urn:microsoft.com/office/officeart/2005/8/layout/hList1"/>
    <dgm:cxn modelId="{9DAF47C8-7DD8-4FE1-BF2E-48AEAA2ECA3A}" type="presOf" srcId="{0EE5B092-DFEF-4F70-A1AA-37420C574844}" destId="{BDB2735C-27E2-438C-B51B-0BFB33FADEF7}" srcOrd="0" destOrd="8" presId="urn:microsoft.com/office/officeart/2005/8/layout/hList1"/>
    <dgm:cxn modelId="{BB922DA5-DD2B-4F6B-B7F8-189A964E2EA1}" srcId="{48B8A3C3-6B81-4CFE-AA29-7FE86226D81A}" destId="{2771910A-C344-4D36-9625-8D9C6735DB72}" srcOrd="2" destOrd="0" parTransId="{7B41C760-60CE-4EFC-9EB6-E5F33BC09A81}" sibTransId="{A1C991DE-1FD5-403D-A0FA-D831241B59A1}"/>
    <dgm:cxn modelId="{03B69B9A-9279-4E3A-BE2A-A22D2438E9F4}" type="presOf" srcId="{409D7814-EE31-4140-9CC1-9656938FAF9F}" destId="{4D4C2957-0642-432A-9106-EEBB9E76447A}" srcOrd="0" destOrd="12" presId="urn:microsoft.com/office/officeart/2005/8/layout/hList1"/>
    <dgm:cxn modelId="{660E4116-5C59-47AD-8025-56B3BF584C48}" srcId="{963C062E-0651-4592-941A-CBD034E8C3FE}" destId="{CC5500E3-E93C-43FD-8D4F-2959E6A38C5D}" srcOrd="1" destOrd="0" parTransId="{9FD3833E-2C75-48BF-8E65-8DDD340D2118}" sibTransId="{070976C2-69C7-40F3-89DA-436078B4715F}"/>
    <dgm:cxn modelId="{86895935-60DA-4CB8-B336-B3F61E15C139}" srcId="{D1FD40F6-15F1-4DD1-A892-724D096FBB2C}" destId="{E37286A2-A6E7-4765-A7B3-A41487782983}" srcOrd="1" destOrd="0" parTransId="{003C5D72-F211-4C32-B6D0-82E0EBEC39B3}" sibTransId="{9F62A31A-B99F-458C-BCAA-5C25FD82A9C3}"/>
    <dgm:cxn modelId="{80457F1D-8985-41CE-92EA-DC4B7F671FC0}" srcId="{48B8A3C3-6B81-4CFE-AA29-7FE86226D81A}" destId="{409D7814-EE31-4140-9CC1-9656938FAF9F}" srcOrd="7" destOrd="0" parTransId="{11A3BC4C-E607-47B5-AD5E-A98AED8B0B99}" sibTransId="{E39379EE-0777-4115-B183-22B81ECF9B80}"/>
    <dgm:cxn modelId="{075C1292-B3E9-4A51-BD84-4F033F941F49}" srcId="{963C062E-0651-4592-941A-CBD034E8C3FE}" destId="{C8AD0427-C090-4A43-8D52-9B51CB278CE5}" srcOrd="9" destOrd="0" parTransId="{706E1A38-CA2D-42A2-B68B-B5777EFE16A2}" sibTransId="{DB22533A-EFD1-42D5-AEBC-384DDA2A9074}"/>
    <dgm:cxn modelId="{7D62BFE0-5587-4A14-8648-858A7949EB30}" type="presOf" srcId="{A794369E-6DBA-440C-A423-78609AC90843}" destId="{BDB2735C-27E2-438C-B51B-0BFB33FADEF7}" srcOrd="0" destOrd="9" presId="urn:microsoft.com/office/officeart/2005/8/layout/hList1"/>
    <dgm:cxn modelId="{793960FA-6413-4D9D-B972-0CFA1473548E}" srcId="{FE878772-8A54-437A-ACDA-2E6346F0E307}" destId="{DFF16340-B35F-492F-B225-09356EF85071}" srcOrd="4" destOrd="0" parTransId="{CBA493AD-D605-4EC6-8A3E-8BC693CC1C9B}" sibTransId="{FD3DD081-6220-4109-9C50-6C06647BA9FD}"/>
    <dgm:cxn modelId="{C2ECD24C-D34E-4AA5-BF3D-64646228C8F2}" srcId="{FE878772-8A54-437A-ACDA-2E6346F0E307}" destId="{5F49C531-CA14-49ED-82DB-DB08A7D978F7}" srcOrd="7" destOrd="0" parTransId="{4B5BD698-0DD3-45B2-9408-3D05996EB01A}" sibTransId="{1DDC1409-C7E5-4AE3-AC2F-A23E80D73B1A}"/>
    <dgm:cxn modelId="{D24D25FE-F3EA-441E-99CD-BBC395A3733A}" srcId="{D1FD40F6-15F1-4DD1-A892-724D096FBB2C}" destId="{F18490B6-B891-4923-9E06-4CA7CEAB04D8}" srcOrd="0" destOrd="0" parTransId="{5AAF39E0-5726-4027-B9C8-934909CE03C5}" sibTransId="{469638C1-D44D-44ED-845A-7F1D9A2EB546}"/>
    <dgm:cxn modelId="{9AF999F7-1419-4D0C-A4EA-5667A1809F05}" srcId="{963C062E-0651-4592-941A-CBD034E8C3FE}" destId="{45BD1C7C-4975-4261-ACD8-7DB330C5509B}" srcOrd="4" destOrd="0" parTransId="{0531D4AF-9798-4D8D-85D7-04879BE189C4}" sibTransId="{EB5C1BDE-8A16-4943-A68B-91EE4D563365}"/>
    <dgm:cxn modelId="{5083B728-0662-4A8D-99CB-CEE6A4D71292}" srcId="{FE878772-8A54-437A-ACDA-2E6346F0E307}" destId="{6F0329F8-0134-4B4C-8836-E03648C78F4E}" srcOrd="3" destOrd="0" parTransId="{1940F8D0-5DBC-48D7-8361-E8C9331DACEE}" sibTransId="{5103FF53-C0BE-4593-987C-4CB5BA7AA0C1}"/>
    <dgm:cxn modelId="{AC34596E-26B6-4F5B-918A-4110A0A4ED50}" type="presOf" srcId="{813BDB1E-4056-4D9D-A0CB-B8646C988C95}" destId="{4D4C2957-0642-432A-9106-EEBB9E76447A}" srcOrd="0" destOrd="5" presId="urn:microsoft.com/office/officeart/2005/8/layout/hList1"/>
    <dgm:cxn modelId="{61312103-277A-4614-AF45-2DFCD0ED762D}" srcId="{51CD46AA-AEEF-42DC-BB0B-AD4EF142A40E}" destId="{963C062E-0651-4592-941A-CBD034E8C3FE}" srcOrd="2" destOrd="0" parTransId="{62E32FE8-17D2-4EA6-8B9F-29D39B35549D}" sibTransId="{BB071740-7C00-4BD0-93D7-9C6C7773BD2B}"/>
    <dgm:cxn modelId="{1E854A5B-109C-49E0-B794-98A5BA465455}" type="presOf" srcId="{DFF16340-B35F-492F-B225-09356EF85071}" destId="{BDB2735C-27E2-438C-B51B-0BFB33FADEF7}" srcOrd="0" destOrd="4" presId="urn:microsoft.com/office/officeart/2005/8/layout/hList1"/>
    <dgm:cxn modelId="{B41A3926-29AB-4ADA-9438-5B6A4AEC2928}" type="presOf" srcId="{D34948BA-600B-445A-926C-34C372314251}" destId="{79330FC4-CEAF-428C-8506-11F616A274A3}" srcOrd="0" destOrd="10" presId="urn:microsoft.com/office/officeart/2005/8/layout/hList1"/>
    <dgm:cxn modelId="{F0F6FD5B-38C0-40B1-B5F5-D68E63D587B9}" srcId="{FE878772-8A54-437A-ACDA-2E6346F0E307}" destId="{42FAEBA9-6B93-44AE-8D9B-1B8ABDC4E8AF}" srcOrd="6" destOrd="0" parTransId="{E7CB383B-F88A-4A3A-AA7B-697F8015A0ED}" sibTransId="{B561C00E-D3E9-4E1D-8709-A0078AFC01AB}"/>
    <dgm:cxn modelId="{D73BDC79-CAAD-4E89-AB19-2A0BF928836E}" srcId="{963C062E-0651-4592-941A-CBD034E8C3FE}" destId="{9F86E169-01FB-460E-8FB6-5D0AE2B1B336}" srcOrd="6" destOrd="0" parTransId="{54232D13-C6C6-49F4-9CDF-8F922E6CF92C}" sibTransId="{07118B07-BF90-49F8-9034-9C9C85861084}"/>
    <dgm:cxn modelId="{D849A126-DEF2-422E-A314-D1410A8B5599}" srcId="{3F82F19B-0703-4750-861F-87DC452B43C1}" destId="{DDD660E2-343A-4552-898F-D4FE79AAFC56}" srcOrd="0" destOrd="0" parTransId="{8F05558A-F639-4C1E-99BB-914AC7817AEB}" sibTransId="{2CC3ABF5-36D0-45B8-BFF3-A296A3E6FEB9}"/>
    <dgm:cxn modelId="{B887403E-C13E-4A7E-8136-E95A7227ABA2}" srcId="{48B8A3C3-6B81-4CFE-AA29-7FE86226D81A}" destId="{228BEF9A-62D2-439E-9402-83CF427C17AE}" srcOrd="0" destOrd="0" parTransId="{B7D0D90C-30E9-4A86-A83F-C8DADAFE50D2}" sibTransId="{52E346FC-EA43-477C-BD39-A424A95DEBD4}"/>
    <dgm:cxn modelId="{A1CE6AC2-75F2-41BD-82E3-84327CD540AD}" srcId="{963C062E-0651-4592-941A-CBD034E8C3FE}" destId="{349D424C-23FE-446A-BE85-9547B0E2AE93}" srcOrd="2" destOrd="0" parTransId="{9CDB2527-1086-4BD8-BF7D-B942AF18F338}" sibTransId="{EA8CEAF5-0129-4B66-902E-C0E3D12B532C}"/>
    <dgm:cxn modelId="{6842FAC4-947B-4EAF-AF4F-1965B156F838}" type="presOf" srcId="{F61B77E7-F08D-4821-A121-50E0471E3276}" destId="{4D4C2957-0642-432A-9106-EEBB9E76447A}" srcOrd="0" destOrd="6" presId="urn:microsoft.com/office/officeart/2005/8/layout/hList1"/>
    <dgm:cxn modelId="{BBA7016B-F53C-404A-A373-90CCD75B09A3}" type="presOf" srcId="{C191F424-638A-40B7-A290-107163F8E19A}" destId="{4D4C2957-0642-432A-9106-EEBB9E76447A}" srcOrd="0" destOrd="7" presId="urn:microsoft.com/office/officeart/2005/8/layout/hList1"/>
    <dgm:cxn modelId="{303C7F7C-F612-4BCF-961D-14BC0CA2E7BE}" srcId="{3F82F19B-0703-4750-861F-87DC452B43C1}" destId="{416CAB06-C8B7-4525-A316-C2AF81287D75}" srcOrd="1" destOrd="0" parTransId="{5BF15292-772C-4833-851F-7CD9F9D0BB1C}" sibTransId="{50B62E3B-EC49-4F04-A082-A54B7EA6DE97}"/>
    <dgm:cxn modelId="{448D53E8-3B44-4E02-9BD8-CD95EB962DBE}" type="presOf" srcId="{CC5500E3-E93C-43FD-8D4F-2959E6A38C5D}" destId="{79330FC4-CEAF-428C-8506-11F616A274A3}" srcOrd="0" destOrd="1" presId="urn:microsoft.com/office/officeart/2005/8/layout/hList1"/>
    <dgm:cxn modelId="{56B49F1A-2BE0-4E9B-B0D6-99631FDD6054}" type="presOf" srcId="{DAAAFCBD-0CB5-4722-91F9-2D28C2F6D65D}" destId="{79330FC4-CEAF-428C-8506-11F616A274A3}" srcOrd="0" destOrd="3" presId="urn:microsoft.com/office/officeart/2005/8/layout/hList1"/>
    <dgm:cxn modelId="{490C46D0-5AF2-4B77-AF43-216B401D451C}" srcId="{FE878772-8A54-437A-ACDA-2E6346F0E307}" destId="{0EE5B092-DFEF-4F70-A1AA-37420C574844}" srcOrd="8" destOrd="0" parTransId="{47A74D09-8E6B-4C28-BCD0-28056C266431}" sibTransId="{4FD64EF2-0A8C-4B6D-BEAB-DAF62B32FCCE}"/>
    <dgm:cxn modelId="{AE2476B9-C54F-456D-9D17-16DE4A74EA5B}" type="presOf" srcId="{98F35E3E-C747-4961-A007-7442BF4F2902}" destId="{79330FC4-CEAF-428C-8506-11F616A274A3}" srcOrd="0" destOrd="13" presId="urn:microsoft.com/office/officeart/2005/8/layout/hList1"/>
    <dgm:cxn modelId="{A058E321-96AE-48F8-82AD-89546FA5185C}" type="presOf" srcId="{74F267F6-F919-43B2-B731-AC1DD5187690}" destId="{BDB2735C-27E2-438C-B51B-0BFB33FADEF7}" srcOrd="0" destOrd="10" presId="urn:microsoft.com/office/officeart/2005/8/layout/hList1"/>
    <dgm:cxn modelId="{27C3F391-70B5-4F5D-A277-9C5836C3120C}" type="presOf" srcId="{48B8A3C3-6B81-4CFE-AA29-7FE86226D81A}" destId="{B30E233A-99C7-4597-9D8D-2D9CEF8FC3C5}" srcOrd="0" destOrd="0" presId="urn:microsoft.com/office/officeart/2005/8/layout/hList1"/>
    <dgm:cxn modelId="{CDB54BA9-34B4-4554-BF29-A03A36B47532}" type="presOf" srcId="{FE878772-8A54-437A-ACDA-2E6346F0E307}" destId="{D0582D6F-0FB3-4DA5-BDDE-A56FEF73C047}" srcOrd="0" destOrd="0" presId="urn:microsoft.com/office/officeart/2005/8/layout/hList1"/>
    <dgm:cxn modelId="{E90E9EFF-F473-44E0-9088-FA318AC7DED5}" srcId="{963C062E-0651-4592-941A-CBD034E8C3FE}" destId="{98F35E3E-C747-4961-A007-7442BF4F2902}" srcOrd="11" destOrd="0" parTransId="{349A1C75-25DB-461A-B40E-1FD911001570}" sibTransId="{A9B63A5A-A364-4D6E-B92C-23F4C9560B40}"/>
    <dgm:cxn modelId="{01136F90-0DBB-4EA0-8F12-947694D537B6}" type="presOf" srcId="{F18490B6-B891-4923-9E06-4CA7CEAB04D8}" destId="{79330FC4-CEAF-428C-8506-11F616A274A3}" srcOrd="0" destOrd="8" presId="urn:microsoft.com/office/officeart/2005/8/layout/hList1"/>
    <dgm:cxn modelId="{F8C46DE3-9EFE-48BF-AF3C-789E995E0C9C}" type="presOf" srcId="{2771910A-C344-4D36-9625-8D9C6735DB72}" destId="{4D4C2957-0642-432A-9106-EEBB9E76447A}" srcOrd="0" destOrd="2" presId="urn:microsoft.com/office/officeart/2005/8/layout/hList1"/>
    <dgm:cxn modelId="{D89734BB-A996-4816-8D60-D332557CC08C}" type="presOf" srcId="{23C79B76-B23C-40BF-9EA4-E8C01DBEFC2C}" destId="{4D4C2957-0642-432A-9106-EEBB9E76447A}" srcOrd="0" destOrd="8" presId="urn:microsoft.com/office/officeart/2005/8/layout/hList1"/>
    <dgm:cxn modelId="{81EF84DA-370A-4E5D-B946-7C0982CB4A3A}" type="presOf" srcId="{FF6E14DB-8D72-4A4C-A7A3-BABE7324447E}" destId="{4D4C2957-0642-432A-9106-EEBB9E76447A}" srcOrd="0" destOrd="3" presId="urn:microsoft.com/office/officeart/2005/8/layout/hList1"/>
    <dgm:cxn modelId="{7017BAD4-E97E-4AA9-B256-876E03E7E831}" type="presOf" srcId="{51CD46AA-AEEF-42DC-BB0B-AD4EF142A40E}" destId="{43078248-6843-47C5-B517-709B6F66A1F5}" srcOrd="0" destOrd="0" presId="urn:microsoft.com/office/officeart/2005/8/layout/hList1"/>
    <dgm:cxn modelId="{56429E47-C5AE-4384-9116-DA0DB8338330}" type="presOf" srcId="{963C062E-0651-4592-941A-CBD034E8C3FE}" destId="{BC199723-4A8B-4568-A6FE-9937692C13D3}" srcOrd="0" destOrd="0" presId="urn:microsoft.com/office/officeart/2005/8/layout/hList1"/>
    <dgm:cxn modelId="{44C03297-06C2-42C1-815E-1876E7A39383}" srcId="{963C062E-0651-4592-941A-CBD034E8C3FE}" destId="{A9CBB76C-E4B9-443B-8B54-E24FBB6353D9}" srcOrd="5" destOrd="0" parTransId="{E3253DE9-CE28-4A45-B210-4C243622F4D2}" sibTransId="{EB9F5EA7-884F-45BC-B395-44C06BEA65AD}"/>
    <dgm:cxn modelId="{760BDF5A-6290-4A36-8AB5-4F10CE51799E}" type="presOf" srcId="{45BD1C7C-4975-4261-ACD8-7DB330C5509B}" destId="{79330FC4-CEAF-428C-8506-11F616A274A3}" srcOrd="0" destOrd="4" presId="urn:microsoft.com/office/officeart/2005/8/layout/hList1"/>
    <dgm:cxn modelId="{2C51D7AD-22F1-47B7-8014-C75716662A24}" type="presOf" srcId="{5F49C531-CA14-49ED-82DB-DB08A7D978F7}" destId="{BDB2735C-27E2-438C-B51B-0BFB33FADEF7}" srcOrd="0" destOrd="7" presId="urn:microsoft.com/office/officeart/2005/8/layout/hList1"/>
    <dgm:cxn modelId="{990A3772-1FD1-47A5-8CFB-9169824A3132}" type="presOf" srcId="{DDD660E2-343A-4552-898F-D4FE79AAFC56}" destId="{4D4C2957-0642-432A-9106-EEBB9E76447A}" srcOrd="0" destOrd="10" presId="urn:microsoft.com/office/officeart/2005/8/layout/hList1"/>
    <dgm:cxn modelId="{33E64E6B-A66A-4841-B48A-260C26D27DF7}" srcId="{FE878772-8A54-437A-ACDA-2E6346F0E307}" destId="{E9908ADF-684C-45BB-8303-492B3CEBD11C}" srcOrd="5" destOrd="0" parTransId="{69E1AFDD-E3A0-41DE-8BB3-F2666285BFA4}" sibTransId="{88EFED8C-CCD5-4FB2-AD3C-C21B31AFFF4F}"/>
    <dgm:cxn modelId="{DBFC278B-4310-4529-AD40-05E35E470B1B}" type="presOf" srcId="{60A6ACCF-F6C3-45AB-8F8D-CA0D517C7AC5}" destId="{BDB2735C-27E2-438C-B51B-0BFB33FADEF7}" srcOrd="0" destOrd="1" presId="urn:microsoft.com/office/officeart/2005/8/layout/hList1"/>
    <dgm:cxn modelId="{3651F66D-23DE-4946-BECB-5E1F34655F41}" type="presOf" srcId="{E0F62033-D713-4BBF-9FE7-D4C4F9F39110}" destId="{4D4C2957-0642-432A-9106-EEBB9E76447A}" srcOrd="0" destOrd="14" presId="urn:microsoft.com/office/officeart/2005/8/layout/hList1"/>
    <dgm:cxn modelId="{3E1F48BE-4C06-4535-B565-0F4B83D5443D}" srcId="{FE878772-8A54-437A-ACDA-2E6346F0E307}" destId="{74F267F6-F919-43B2-B731-AC1DD5187690}" srcOrd="10" destOrd="0" parTransId="{4FDEE951-8514-47F6-AA60-D963226E0121}" sibTransId="{A5303865-3FC8-4358-835E-E82B2DF81A73}"/>
    <dgm:cxn modelId="{D246404B-0CD5-4CC9-8B93-DA90B231CB25}" srcId="{FE878772-8A54-437A-ACDA-2E6346F0E307}" destId="{60A6ACCF-F6C3-45AB-8F8D-CA0D517C7AC5}" srcOrd="1" destOrd="0" parTransId="{DC5FB091-104C-4DA2-AEE1-25111B8C68B2}" sibTransId="{C1B9BC59-F4B2-49BE-84F0-DF2368DD0351}"/>
    <dgm:cxn modelId="{EBDBDA67-7C12-4D6B-8D7F-67C4569734E6}" type="presOf" srcId="{3F82F19B-0703-4750-861F-87DC452B43C1}" destId="{4D4C2957-0642-432A-9106-EEBB9E76447A}" srcOrd="0" destOrd="9" presId="urn:microsoft.com/office/officeart/2005/8/layout/hList1"/>
    <dgm:cxn modelId="{0BEF41FE-47C9-4ECF-BF5A-5EEEF2D0062B}" type="presParOf" srcId="{43078248-6843-47C5-B517-709B6F66A1F5}" destId="{80C0E903-EBA7-40AF-939D-26A06675B19E}" srcOrd="0" destOrd="0" presId="urn:microsoft.com/office/officeart/2005/8/layout/hList1"/>
    <dgm:cxn modelId="{9CAC82A9-4D41-441B-8AAC-71E326DD5567}" type="presParOf" srcId="{80C0E903-EBA7-40AF-939D-26A06675B19E}" destId="{D0582D6F-0FB3-4DA5-BDDE-A56FEF73C047}" srcOrd="0" destOrd="0" presId="urn:microsoft.com/office/officeart/2005/8/layout/hList1"/>
    <dgm:cxn modelId="{E87F14B2-6DA1-4788-BBC2-1CDC6D1B1AF0}" type="presParOf" srcId="{80C0E903-EBA7-40AF-939D-26A06675B19E}" destId="{BDB2735C-27E2-438C-B51B-0BFB33FADEF7}" srcOrd="1" destOrd="0" presId="urn:microsoft.com/office/officeart/2005/8/layout/hList1"/>
    <dgm:cxn modelId="{708A2923-7DA4-483E-8BA1-F13728B46B97}" type="presParOf" srcId="{43078248-6843-47C5-B517-709B6F66A1F5}" destId="{2D50D583-E8BD-4B6C-B1F4-136D79B33B69}" srcOrd="1" destOrd="0" presId="urn:microsoft.com/office/officeart/2005/8/layout/hList1"/>
    <dgm:cxn modelId="{DB87836D-B168-499C-AC6C-AEF630775D41}" type="presParOf" srcId="{43078248-6843-47C5-B517-709B6F66A1F5}" destId="{BDF03E7D-971B-478D-9ECE-8859A07A1E0F}" srcOrd="2" destOrd="0" presId="urn:microsoft.com/office/officeart/2005/8/layout/hList1"/>
    <dgm:cxn modelId="{1E440C2B-F4D7-4C9F-BD9F-08611690F0ED}" type="presParOf" srcId="{BDF03E7D-971B-478D-9ECE-8859A07A1E0F}" destId="{B30E233A-99C7-4597-9D8D-2D9CEF8FC3C5}" srcOrd="0" destOrd="0" presId="urn:microsoft.com/office/officeart/2005/8/layout/hList1"/>
    <dgm:cxn modelId="{BD9831F5-0839-4B9F-8EFE-8EE8229B867A}" type="presParOf" srcId="{BDF03E7D-971B-478D-9ECE-8859A07A1E0F}" destId="{4D4C2957-0642-432A-9106-EEBB9E76447A}" srcOrd="1" destOrd="0" presId="urn:microsoft.com/office/officeart/2005/8/layout/hList1"/>
    <dgm:cxn modelId="{518C1E25-AC00-4238-86D8-8A52254B82EC}" type="presParOf" srcId="{43078248-6843-47C5-B517-709B6F66A1F5}" destId="{6222ADD2-6D3B-4928-A6F1-44A93493AEEF}" srcOrd="3" destOrd="0" presId="urn:microsoft.com/office/officeart/2005/8/layout/hList1"/>
    <dgm:cxn modelId="{2DA4E22F-D5FF-4C91-8EA5-8F585011D324}" type="presParOf" srcId="{43078248-6843-47C5-B517-709B6F66A1F5}" destId="{4134FBD0-620D-4633-B523-4196794CC99F}" srcOrd="4" destOrd="0" presId="urn:microsoft.com/office/officeart/2005/8/layout/hList1"/>
    <dgm:cxn modelId="{11DF4EED-08C6-4D40-8CC8-A3D8E99BF4B9}" type="presParOf" srcId="{4134FBD0-620D-4633-B523-4196794CC99F}" destId="{BC199723-4A8B-4568-A6FE-9937692C13D3}" srcOrd="0" destOrd="0" presId="urn:microsoft.com/office/officeart/2005/8/layout/hList1"/>
    <dgm:cxn modelId="{155B86D6-E0D8-4C53-A37F-0D69BF8CA1C6}" type="presParOf" srcId="{4134FBD0-620D-4633-B523-4196794CC99F}" destId="{79330FC4-CEAF-428C-8506-11F616A274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CD46AA-AEEF-42DC-BB0B-AD4EF142A4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878772-8A54-437A-ACDA-2E6346F0E307}">
      <dgm:prSet phldrT="[Text]" custT="1"/>
      <dgm:spPr/>
      <dgm:t>
        <a:bodyPr/>
        <a:lstStyle/>
        <a:p>
          <a:r>
            <a:rPr lang="en-US" sz="1500" dirty="0"/>
            <a:t>Enterprise Architecture </a:t>
          </a:r>
          <a:r>
            <a:rPr lang="en-US" sz="900" dirty="0"/>
            <a:t>(18)</a:t>
          </a:r>
        </a:p>
      </dgm:t>
    </dgm:pt>
    <dgm:pt modelId="{D6F01829-6C51-4741-82FB-585034D4B85B}" type="parTrans" cxnId="{278BC6ED-6924-4FA6-B421-BFE03EB8891E}">
      <dgm:prSet/>
      <dgm:spPr/>
      <dgm:t>
        <a:bodyPr/>
        <a:lstStyle/>
        <a:p>
          <a:endParaRPr lang="en-US"/>
        </a:p>
      </dgm:t>
    </dgm:pt>
    <dgm:pt modelId="{2F8675D2-D563-4D57-9250-0DD76A8D5D63}" type="sibTrans" cxnId="{278BC6ED-6924-4FA6-B421-BFE03EB8891E}">
      <dgm:prSet/>
      <dgm:spPr/>
      <dgm:t>
        <a:bodyPr/>
        <a:lstStyle/>
        <a:p>
          <a:endParaRPr lang="en-US"/>
        </a:p>
      </dgm:t>
    </dgm:pt>
    <dgm:pt modelId="{7F76ABB4-03D4-4513-8646-DE872D188BD6}">
      <dgm:prSet phldrT="[Text]" custT="1"/>
      <dgm:spPr/>
      <dgm:t>
        <a:bodyPr/>
        <a:lstStyle/>
        <a:p>
          <a:r>
            <a:rPr lang="en-US" sz="1200" noProof="0" dirty="0"/>
            <a:t>SAG Predict &lt;-&gt;</a:t>
          </a:r>
          <a:endParaRPr lang="en-US" sz="1200" dirty="0"/>
        </a:p>
      </dgm:t>
    </dgm:pt>
    <dgm:pt modelId="{03FFB1CD-FA69-4103-8090-DE492CDA6688}" type="parTrans" cxnId="{5759B2B9-65AC-4B6C-8A4C-BD808D08ECC6}">
      <dgm:prSet/>
      <dgm:spPr/>
      <dgm:t>
        <a:bodyPr/>
        <a:lstStyle/>
        <a:p>
          <a:endParaRPr lang="en-US"/>
        </a:p>
      </dgm:t>
    </dgm:pt>
    <dgm:pt modelId="{1337132C-418E-47D1-BC6E-56AAEA2C2C96}" type="sibTrans" cxnId="{5759B2B9-65AC-4B6C-8A4C-BD808D08ECC6}">
      <dgm:prSet/>
      <dgm:spPr/>
      <dgm:t>
        <a:bodyPr/>
        <a:lstStyle/>
        <a:p>
          <a:endParaRPr lang="en-US"/>
        </a:p>
      </dgm:t>
    </dgm:pt>
    <dgm:pt modelId="{BA7CBC71-2671-4B8C-B303-B4FECBEF2233}">
      <dgm:prSet custT="1"/>
      <dgm:spPr/>
      <dgm:t>
        <a:bodyPr/>
        <a:lstStyle/>
        <a:p>
          <a:r>
            <a:rPr lang="en-US" sz="1200" noProof="0" dirty="0"/>
            <a:t>mictroTool case/4/0 &lt;-&gt;</a:t>
          </a:r>
        </a:p>
      </dgm:t>
    </dgm:pt>
    <dgm:pt modelId="{0322E38F-1F67-46B1-9609-AE79B1CD4D2E}" type="sibTrans" cxnId="{E4217435-1F29-428C-81F2-93D18CF7B91A}">
      <dgm:prSet/>
      <dgm:spPr/>
      <dgm:t>
        <a:bodyPr/>
        <a:lstStyle/>
        <a:p>
          <a:endParaRPr lang="en-US"/>
        </a:p>
      </dgm:t>
    </dgm:pt>
    <dgm:pt modelId="{F5F10394-EAAE-4FEF-861D-F915711F2E50}" type="parTrans" cxnId="{E4217435-1F29-428C-81F2-93D18CF7B91A}">
      <dgm:prSet/>
      <dgm:spPr/>
      <dgm:t>
        <a:bodyPr/>
        <a:lstStyle/>
        <a:p>
          <a:endParaRPr lang="en-US"/>
        </a:p>
      </dgm:t>
    </dgm:pt>
    <dgm:pt modelId="{F2B9D3D3-833F-4735-ADE9-1241FF26B315}">
      <dgm:prSet custT="1"/>
      <dgm:spPr/>
      <dgm:t>
        <a:bodyPr/>
        <a:lstStyle/>
        <a:p>
          <a:r>
            <a:rPr lang="en-US" sz="1200" noProof="0" dirty="0"/>
            <a:t>Rational Rose XDE &lt;-&gt;</a:t>
          </a:r>
        </a:p>
      </dgm:t>
    </dgm:pt>
    <dgm:pt modelId="{BE13436C-53A7-4C7F-9185-72C0966726FF}">
      <dgm:prSet custT="1"/>
      <dgm:spPr/>
      <dgm:t>
        <a:bodyPr/>
        <a:lstStyle/>
        <a:p>
          <a:r>
            <a:rPr lang="en-US" sz="1200" noProof="0" dirty="0"/>
            <a:t>Rose &lt;-&gt;</a:t>
          </a:r>
        </a:p>
      </dgm:t>
    </dgm:pt>
    <dgm:pt modelId="{AD152D34-D3BD-437F-B40E-5D470519BCB4}">
      <dgm:prSet custT="1"/>
      <dgm:spPr/>
      <dgm:t>
        <a:bodyPr/>
        <a:lstStyle/>
        <a:p>
          <a:r>
            <a:rPr lang="en-US" sz="1200" noProof="0" dirty="0"/>
            <a:t>System Architect &lt;-&gt;</a:t>
          </a:r>
        </a:p>
      </dgm:t>
    </dgm:pt>
    <dgm:pt modelId="{9BEFA42F-1E86-43B8-86E2-C4EB997D6AF8}">
      <dgm:prSet custT="1"/>
      <dgm:spPr/>
      <dgm:t>
        <a:bodyPr/>
        <a:lstStyle/>
        <a:p>
          <a:r>
            <a:rPr lang="en-US" sz="1200" noProof="0" dirty="0"/>
            <a:t>Software Architect (RSA) &lt;-&gt;</a:t>
          </a:r>
        </a:p>
      </dgm:t>
    </dgm:pt>
    <dgm:pt modelId="{D7C1AC24-9229-40E5-A68E-5E1405ED37A3}">
      <dgm:prSet custT="1"/>
      <dgm:spPr/>
      <dgm:t>
        <a:bodyPr/>
        <a:lstStyle/>
        <a:p>
          <a:r>
            <a:rPr lang="en-US" sz="1200" noProof="0" dirty="0"/>
            <a:t>Software Modeler (RSM) &lt;-&gt;</a:t>
          </a:r>
        </a:p>
      </dgm:t>
    </dgm:pt>
    <dgm:pt modelId="{A4E311D3-0B00-4637-8A09-38D42E0BCAAE}">
      <dgm:prSet custT="1"/>
      <dgm:spPr/>
      <dgm:t>
        <a:bodyPr/>
        <a:lstStyle/>
        <a:p>
          <a:r>
            <a:rPr lang="en-US" sz="1200" noProof="0" dirty="0"/>
            <a:t>ERwin &lt;-&gt;</a:t>
          </a:r>
        </a:p>
      </dgm:t>
    </dgm:pt>
    <dgm:pt modelId="{48896D01-ADD7-4C55-99AF-FA46A269ED20}" type="sibTrans" cxnId="{52DE5FB2-ED16-4442-9466-00CAD8C13E76}">
      <dgm:prSet/>
      <dgm:spPr/>
      <dgm:t>
        <a:bodyPr/>
        <a:lstStyle/>
        <a:p>
          <a:endParaRPr lang="en-US"/>
        </a:p>
      </dgm:t>
    </dgm:pt>
    <dgm:pt modelId="{69AFE08A-B950-4FE2-8355-F70D12D0CF59}" type="parTrans" cxnId="{52DE5FB2-ED16-4442-9466-00CAD8C13E76}">
      <dgm:prSet/>
      <dgm:spPr/>
      <dgm:t>
        <a:bodyPr/>
        <a:lstStyle/>
        <a:p>
          <a:endParaRPr lang="en-US"/>
        </a:p>
      </dgm:t>
    </dgm:pt>
    <dgm:pt modelId="{A0D63BC3-ABAD-4900-BDA1-9CD8D7480FAD}" type="sibTrans" cxnId="{EC3DC90C-7FB1-4EF3-8968-23CF7B14AFC0}">
      <dgm:prSet/>
      <dgm:spPr/>
      <dgm:t>
        <a:bodyPr/>
        <a:lstStyle/>
        <a:p>
          <a:endParaRPr lang="en-US"/>
        </a:p>
      </dgm:t>
    </dgm:pt>
    <dgm:pt modelId="{48EBF8F7-FB0B-4622-BC73-9CBB9EA9D4B9}" type="parTrans" cxnId="{EC3DC90C-7FB1-4EF3-8968-23CF7B14AFC0}">
      <dgm:prSet/>
      <dgm:spPr/>
      <dgm:t>
        <a:bodyPr/>
        <a:lstStyle/>
        <a:p>
          <a:endParaRPr lang="en-US"/>
        </a:p>
      </dgm:t>
    </dgm:pt>
    <dgm:pt modelId="{354F0165-9C71-4D45-927A-FE80DBF1403B}" type="sibTrans" cxnId="{5C32A9D4-1E3B-4DF6-8071-A20D2528A1EF}">
      <dgm:prSet/>
      <dgm:spPr/>
      <dgm:t>
        <a:bodyPr/>
        <a:lstStyle/>
        <a:p>
          <a:endParaRPr lang="en-US"/>
        </a:p>
      </dgm:t>
    </dgm:pt>
    <dgm:pt modelId="{C97683F2-86D9-4941-93C4-5EF8B55611E7}" type="parTrans" cxnId="{5C32A9D4-1E3B-4DF6-8071-A20D2528A1EF}">
      <dgm:prSet/>
      <dgm:spPr/>
      <dgm:t>
        <a:bodyPr/>
        <a:lstStyle/>
        <a:p>
          <a:endParaRPr lang="en-US"/>
        </a:p>
      </dgm:t>
    </dgm:pt>
    <dgm:pt modelId="{6813F08D-3404-4B2D-90E9-F8670CB4BEE9}" type="sibTrans" cxnId="{501CD5A7-D30F-4C0C-96A9-892FE60C2C4C}">
      <dgm:prSet/>
      <dgm:spPr/>
      <dgm:t>
        <a:bodyPr/>
        <a:lstStyle/>
        <a:p>
          <a:endParaRPr lang="en-US"/>
        </a:p>
      </dgm:t>
    </dgm:pt>
    <dgm:pt modelId="{7F8F91D1-42D8-4039-B1C9-B9889F0B850E}" type="parTrans" cxnId="{501CD5A7-D30F-4C0C-96A9-892FE60C2C4C}">
      <dgm:prSet/>
      <dgm:spPr/>
      <dgm:t>
        <a:bodyPr/>
        <a:lstStyle/>
        <a:p>
          <a:endParaRPr lang="en-US"/>
        </a:p>
      </dgm:t>
    </dgm:pt>
    <dgm:pt modelId="{1C87B33E-C7C0-4E89-9519-69958D22F1D5}" type="sibTrans" cxnId="{04C8ADC9-8827-435A-A243-CD7E7E50C34C}">
      <dgm:prSet/>
      <dgm:spPr/>
      <dgm:t>
        <a:bodyPr/>
        <a:lstStyle/>
        <a:p>
          <a:endParaRPr lang="en-US"/>
        </a:p>
      </dgm:t>
    </dgm:pt>
    <dgm:pt modelId="{8664D89B-D8D6-4002-A03A-310C39AE132D}" type="parTrans" cxnId="{04C8ADC9-8827-435A-A243-CD7E7E50C34C}">
      <dgm:prSet/>
      <dgm:spPr/>
      <dgm:t>
        <a:bodyPr/>
        <a:lstStyle/>
        <a:p>
          <a:endParaRPr lang="en-US"/>
        </a:p>
      </dgm:t>
    </dgm:pt>
    <dgm:pt modelId="{8354903D-8496-44A6-B337-12037C8D0AF9}" type="sibTrans" cxnId="{FA78F4CB-7C99-41C6-A36A-F7873823B801}">
      <dgm:prSet/>
      <dgm:spPr/>
      <dgm:t>
        <a:bodyPr/>
        <a:lstStyle/>
        <a:p>
          <a:endParaRPr lang="en-US"/>
        </a:p>
      </dgm:t>
    </dgm:pt>
    <dgm:pt modelId="{1890F29E-7D11-4F3E-B242-75059C7DC458}" type="parTrans" cxnId="{FA78F4CB-7C99-41C6-A36A-F7873823B801}">
      <dgm:prSet/>
      <dgm:spPr/>
      <dgm:t>
        <a:bodyPr/>
        <a:lstStyle/>
        <a:p>
          <a:endParaRPr lang="en-US"/>
        </a:p>
      </dgm:t>
    </dgm:pt>
    <dgm:pt modelId="{D40EED80-9C7A-4067-BCC3-2621BF7678E8}">
      <dgm:prSet custT="1"/>
      <dgm:spPr/>
      <dgm:t>
        <a:bodyPr/>
        <a:lstStyle/>
        <a:p>
          <a:r>
            <a:rPr lang="en-US" sz="1200" noProof="0" dirty="0">
              <a:solidFill>
                <a:schemeClr val="tx1"/>
              </a:solidFill>
            </a:rPr>
            <a:t>ER/Studio &lt;-&gt;</a:t>
          </a:r>
        </a:p>
      </dgm:t>
    </dgm:pt>
    <dgm:pt modelId="{9DE4370D-93CA-42E7-8DE8-F63A3F70EE6C}" type="sibTrans" cxnId="{49226AA5-6624-4CBD-BFDA-D40714605910}">
      <dgm:prSet/>
      <dgm:spPr/>
      <dgm:t>
        <a:bodyPr/>
        <a:lstStyle/>
        <a:p>
          <a:endParaRPr lang="en-US"/>
        </a:p>
      </dgm:t>
    </dgm:pt>
    <dgm:pt modelId="{365FA665-BA37-49D7-B568-E2C23C8A4760}" type="parTrans" cxnId="{49226AA5-6624-4CBD-BFDA-D40714605910}">
      <dgm:prSet/>
      <dgm:spPr/>
      <dgm:t>
        <a:bodyPr/>
        <a:lstStyle/>
        <a:p>
          <a:endParaRPr lang="en-US"/>
        </a:p>
      </dgm:t>
    </dgm:pt>
    <dgm:pt modelId="{A0AA7207-0008-4259-99DB-43CCE312D92F}">
      <dgm:prSet custT="1"/>
      <dgm:spPr/>
      <dgm:t>
        <a:bodyPr/>
        <a:lstStyle/>
        <a:p>
          <a:r>
            <a:rPr lang="en-US" sz="1200" b="0" noProof="0" dirty="0">
              <a:solidFill>
                <a:srgbClr val="000000"/>
              </a:solidFill>
            </a:rPr>
            <a:t>PowerDesigner &lt;-&gt;</a:t>
          </a:r>
        </a:p>
      </dgm:t>
    </dgm:pt>
    <dgm:pt modelId="{7FB80795-5151-4993-942D-70BB9511119A}" type="sibTrans" cxnId="{FC6C2203-DA9C-42F9-AB36-7FD541576D19}">
      <dgm:prSet/>
      <dgm:spPr/>
      <dgm:t>
        <a:bodyPr/>
        <a:lstStyle/>
        <a:p>
          <a:endParaRPr lang="en-US"/>
        </a:p>
      </dgm:t>
    </dgm:pt>
    <dgm:pt modelId="{836DF5B4-8673-44BA-9BD1-CF5B486659CB}" type="parTrans" cxnId="{FC6C2203-DA9C-42F9-AB36-7FD541576D19}">
      <dgm:prSet/>
      <dgm:spPr/>
      <dgm:t>
        <a:bodyPr/>
        <a:lstStyle/>
        <a:p>
          <a:endParaRPr lang="en-US"/>
        </a:p>
      </dgm:t>
    </dgm:pt>
    <dgm:pt modelId="{65D7D80A-3F10-4B6E-8949-0AFF0565C487}">
      <dgm:prSet custT="1"/>
      <dgm:spPr/>
      <dgm:t>
        <a:bodyPr/>
        <a:lstStyle/>
        <a:p>
          <a:r>
            <a:rPr lang="en-US" sz="1200" noProof="0" dirty="0"/>
            <a:t>COOL:Biz &lt;-&gt;; COOL:gen &lt;-&gt;</a:t>
          </a:r>
        </a:p>
      </dgm:t>
    </dgm:pt>
    <dgm:pt modelId="{F717F34F-CBF0-4011-B12A-533C3303A6E6}" type="sibTrans" cxnId="{DFAE1473-952E-480B-AAA6-B9BCB7F913A8}">
      <dgm:prSet/>
      <dgm:spPr/>
      <dgm:t>
        <a:bodyPr/>
        <a:lstStyle/>
        <a:p>
          <a:endParaRPr lang="en-US"/>
        </a:p>
      </dgm:t>
    </dgm:pt>
    <dgm:pt modelId="{C5C10FB3-1886-4A97-9B3C-B5A931AC78DA}" type="parTrans" cxnId="{DFAE1473-952E-480B-AAA6-B9BCB7F913A8}">
      <dgm:prSet/>
      <dgm:spPr/>
      <dgm:t>
        <a:bodyPr/>
        <a:lstStyle/>
        <a:p>
          <a:endParaRPr lang="en-US"/>
        </a:p>
      </dgm:t>
    </dgm:pt>
    <dgm:pt modelId="{5BF96741-C62E-440C-9848-A48E87ABEE44}">
      <dgm:prSet custT="1"/>
      <dgm:spPr/>
      <dgm:t>
        <a:bodyPr/>
        <a:lstStyle/>
        <a:p>
          <a:r>
            <a:rPr lang="en-US" sz="1200" noProof="0" dirty="0"/>
            <a:t>Casewise  Corporate Modeler &lt;-&gt;</a:t>
          </a:r>
        </a:p>
      </dgm:t>
    </dgm:pt>
    <dgm:pt modelId="{17215A05-90A3-4CF7-977F-B8E4AF34EDC8}" type="sibTrans" cxnId="{912E9179-DA9E-43DA-810E-82A25782FB82}">
      <dgm:prSet/>
      <dgm:spPr/>
      <dgm:t>
        <a:bodyPr/>
        <a:lstStyle/>
        <a:p>
          <a:endParaRPr lang="en-US"/>
        </a:p>
      </dgm:t>
    </dgm:pt>
    <dgm:pt modelId="{62257D7D-D080-489B-81CE-6FF130578C64}" type="parTrans" cxnId="{912E9179-DA9E-43DA-810E-82A25782FB82}">
      <dgm:prSet/>
      <dgm:spPr/>
      <dgm:t>
        <a:bodyPr/>
        <a:lstStyle/>
        <a:p>
          <a:endParaRPr lang="en-US"/>
        </a:p>
      </dgm:t>
    </dgm:pt>
    <dgm:pt modelId="{250879DD-DE29-4A26-ABBE-875E66358E1B}">
      <dgm:prSet custT="1"/>
      <dgm:spPr/>
      <dgm:t>
        <a:bodyPr/>
        <a:lstStyle/>
        <a:p>
          <a:r>
            <a:rPr lang="en-US" sz="1200" noProof="0" dirty="0"/>
            <a:t>Together Control/Center &lt;-&gt;</a:t>
          </a:r>
        </a:p>
      </dgm:t>
    </dgm:pt>
    <dgm:pt modelId="{4DFF12DE-1F0D-41F1-B716-A18963D8D93D}">
      <dgm:prSet custT="1"/>
      <dgm:spPr/>
      <dgm:t>
        <a:bodyPr/>
        <a:lstStyle/>
        <a:p>
          <a:r>
            <a:rPr lang="en-US" sz="1200" noProof="0" dirty="0"/>
            <a:t>CaliberRM (f)</a:t>
          </a:r>
        </a:p>
      </dgm:t>
    </dgm:pt>
    <dgm:pt modelId="{1C9135B2-0AE8-496D-ADED-8639E428D49C}">
      <dgm:prSet custT="1"/>
      <dgm:spPr/>
      <dgm:t>
        <a:bodyPr/>
        <a:lstStyle/>
        <a:p>
          <a:r>
            <a:rPr lang="en-US" sz="1200" noProof="0" dirty="0"/>
            <a:t>Borland</a:t>
          </a:r>
        </a:p>
      </dgm:t>
    </dgm:pt>
    <dgm:pt modelId="{D2E5F924-7545-445E-94C4-C0D9433C9071}" type="sibTrans" cxnId="{889380FC-96FA-428E-BE39-4C39252A695F}">
      <dgm:prSet/>
      <dgm:spPr/>
      <dgm:t>
        <a:bodyPr/>
        <a:lstStyle/>
        <a:p>
          <a:endParaRPr lang="en-US"/>
        </a:p>
      </dgm:t>
    </dgm:pt>
    <dgm:pt modelId="{C9C1F548-BCEB-4923-928C-24F445F96225}" type="parTrans" cxnId="{889380FC-96FA-428E-BE39-4C39252A695F}">
      <dgm:prSet/>
      <dgm:spPr/>
      <dgm:t>
        <a:bodyPr/>
        <a:lstStyle/>
        <a:p>
          <a:endParaRPr lang="en-US"/>
        </a:p>
      </dgm:t>
    </dgm:pt>
    <dgm:pt modelId="{7501D443-67AD-4BDD-B0FD-74E5174D5F48}" type="sibTrans" cxnId="{A3054D04-52D0-4337-B62F-79E2CEDF72BB}">
      <dgm:prSet/>
      <dgm:spPr/>
      <dgm:t>
        <a:bodyPr/>
        <a:lstStyle/>
        <a:p>
          <a:endParaRPr lang="en-US"/>
        </a:p>
      </dgm:t>
    </dgm:pt>
    <dgm:pt modelId="{AF8837ED-B144-4285-B08E-E33ACFB4DF21}" type="parTrans" cxnId="{A3054D04-52D0-4337-B62F-79E2CEDF72BB}">
      <dgm:prSet/>
      <dgm:spPr/>
      <dgm:t>
        <a:bodyPr/>
        <a:lstStyle/>
        <a:p>
          <a:endParaRPr lang="en-US"/>
        </a:p>
      </dgm:t>
    </dgm:pt>
    <dgm:pt modelId="{EEC3BDE8-5357-49C9-8FE6-97FC3DAFF3B4}" type="sibTrans" cxnId="{E5A1AA49-CB0A-4239-B41D-5BC385181CDD}">
      <dgm:prSet/>
      <dgm:spPr/>
      <dgm:t>
        <a:bodyPr/>
        <a:lstStyle/>
        <a:p>
          <a:endParaRPr lang="en-US"/>
        </a:p>
      </dgm:t>
    </dgm:pt>
    <dgm:pt modelId="{7267797D-1C6E-445A-BA08-3C5C1FE288A5}" type="parTrans" cxnId="{E5A1AA49-CB0A-4239-B41D-5BC385181CDD}">
      <dgm:prSet/>
      <dgm:spPr/>
      <dgm:t>
        <a:bodyPr/>
        <a:lstStyle/>
        <a:p>
          <a:endParaRPr lang="en-US"/>
        </a:p>
      </dgm:t>
    </dgm:pt>
    <dgm:pt modelId="{D3C47DCB-22E7-40DF-897D-521B48A02523}">
      <dgm:prSet custT="1"/>
      <dgm:spPr/>
      <dgm:t>
        <a:bodyPr/>
        <a:lstStyle/>
        <a:p>
          <a:r>
            <a:rPr lang="en-US" sz="1200" noProof="0" dirty="0"/>
            <a:t>ARIS Toolset &lt;-&gt;</a:t>
          </a:r>
        </a:p>
      </dgm:t>
    </dgm:pt>
    <dgm:pt modelId="{E7346DFB-FB8E-4B9E-8802-0C9D10E68806}" type="sibTrans" cxnId="{230AB7B0-99E4-4EAB-AC26-CF2DAF82C208}">
      <dgm:prSet/>
      <dgm:spPr/>
      <dgm:t>
        <a:bodyPr/>
        <a:lstStyle/>
        <a:p>
          <a:endParaRPr lang="en-US"/>
        </a:p>
      </dgm:t>
    </dgm:pt>
    <dgm:pt modelId="{2B2ECA1C-22C5-4C4F-A7D7-E92330EA79D4}" type="parTrans" cxnId="{230AB7B0-99E4-4EAB-AC26-CF2DAF82C208}">
      <dgm:prSet/>
      <dgm:spPr/>
      <dgm:t>
        <a:bodyPr/>
        <a:lstStyle/>
        <a:p>
          <a:endParaRPr lang="en-US"/>
        </a:p>
      </dgm:t>
    </dgm:pt>
    <dgm:pt modelId="{11053B42-A6C3-4535-B865-3257B3C777CA}">
      <dgm:prSet custT="1"/>
      <dgm:spPr/>
      <dgm:t>
        <a:bodyPr/>
        <a:lstStyle/>
        <a:p>
          <a:r>
            <a:rPr lang="en-US" sz="1200" noProof="0" dirty="0"/>
            <a:t>Rational</a:t>
          </a:r>
        </a:p>
      </dgm:t>
    </dgm:pt>
    <dgm:pt modelId="{7FB252A2-93E8-4D59-9E4F-45B60DFAA929}" type="parTrans" cxnId="{0C46462B-D938-4F48-B644-E04558AF7A5C}">
      <dgm:prSet/>
      <dgm:spPr/>
      <dgm:t>
        <a:bodyPr/>
        <a:lstStyle/>
        <a:p>
          <a:endParaRPr lang="en-US"/>
        </a:p>
      </dgm:t>
    </dgm:pt>
    <dgm:pt modelId="{B3F9B634-238D-4678-9C6C-280B575E48AD}" type="sibTrans" cxnId="{0C46462B-D938-4F48-B644-E04558AF7A5C}">
      <dgm:prSet/>
      <dgm:spPr/>
      <dgm:t>
        <a:bodyPr/>
        <a:lstStyle/>
        <a:p>
          <a:endParaRPr lang="en-US"/>
        </a:p>
      </dgm:t>
    </dgm:pt>
    <dgm:pt modelId="{3A14BB71-46BF-4FB5-BBC6-F5A5E3668A7F}">
      <dgm:prSet custT="1"/>
      <dgm:spPr/>
      <dgm:t>
        <a:bodyPr/>
        <a:lstStyle/>
        <a:p>
          <a:r>
            <a:rPr lang="en-US" sz="1200" noProof="0" dirty="0"/>
            <a:t>Data Architect &lt;-&gt;</a:t>
          </a:r>
        </a:p>
      </dgm:t>
    </dgm:pt>
    <dgm:pt modelId="{8F90A674-B4C1-40A4-BBBD-65C2E0109BE1}" type="parTrans" cxnId="{779E4DB6-76CC-4C09-BB4A-EE0885774691}">
      <dgm:prSet/>
      <dgm:spPr/>
      <dgm:t>
        <a:bodyPr/>
        <a:lstStyle/>
        <a:p>
          <a:endParaRPr lang="en-US"/>
        </a:p>
      </dgm:t>
    </dgm:pt>
    <dgm:pt modelId="{79B28AEA-AE12-4E4B-A8E1-357287240B5F}" type="sibTrans" cxnId="{779E4DB6-76CC-4C09-BB4A-EE0885774691}">
      <dgm:prSet/>
      <dgm:spPr/>
      <dgm:t>
        <a:bodyPr/>
        <a:lstStyle/>
        <a:p>
          <a:endParaRPr lang="en-US"/>
        </a:p>
      </dgm:t>
    </dgm:pt>
    <dgm:pt modelId="{06CBF79F-984B-4995-9B53-E96F2960645B}">
      <dgm:prSet custT="1"/>
      <dgm:spPr/>
      <dgm:t>
        <a:bodyPr/>
        <a:lstStyle/>
        <a:p>
          <a:r>
            <a:rPr lang="en-US" sz="1200" noProof="0" dirty="0"/>
            <a:t>Systems Developer &lt;-&gt;</a:t>
          </a:r>
        </a:p>
      </dgm:t>
    </dgm:pt>
    <dgm:pt modelId="{8DCE7E76-90D4-499D-8FCB-C77207230F16}" type="parTrans" cxnId="{DADAF4B8-5E6E-49A6-8418-CFD8A9467595}">
      <dgm:prSet/>
      <dgm:spPr/>
      <dgm:t>
        <a:bodyPr/>
        <a:lstStyle/>
        <a:p>
          <a:endParaRPr lang="en-US"/>
        </a:p>
      </dgm:t>
    </dgm:pt>
    <dgm:pt modelId="{C084AFA5-B7ED-4AE0-B33C-DBDBAD01AC16}" type="sibTrans" cxnId="{DADAF4B8-5E6E-49A6-8418-CFD8A9467595}">
      <dgm:prSet/>
      <dgm:spPr/>
      <dgm:t>
        <a:bodyPr/>
        <a:lstStyle/>
        <a:p>
          <a:endParaRPr lang="en-US"/>
        </a:p>
      </dgm:t>
    </dgm:pt>
    <dgm:pt modelId="{43078248-6843-47C5-B517-709B6F66A1F5}" type="pres">
      <dgm:prSet presAssocID="{51CD46AA-AEEF-42DC-BB0B-AD4EF142A4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C0E903-EBA7-40AF-939D-26A06675B19E}" type="pres">
      <dgm:prSet presAssocID="{FE878772-8A54-437A-ACDA-2E6346F0E307}" presName="composite" presStyleCnt="0"/>
      <dgm:spPr/>
    </dgm:pt>
    <dgm:pt modelId="{D0582D6F-0FB3-4DA5-BDDE-A56FEF73C047}" type="pres">
      <dgm:prSet presAssocID="{FE878772-8A54-437A-ACDA-2E6346F0E307}" presName="parTx" presStyleLbl="alignNode1" presStyleIdx="0" presStyleCnt="1" custScaleY="100000" custLinFactNeighborX="483" custLinFactNeighborY="39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B2735C-27E2-438C-B51B-0BFB33FADEF7}" type="pres">
      <dgm:prSet presAssocID="{FE878772-8A54-437A-ACDA-2E6346F0E307}" presName="desTx" presStyleLbl="alignAccFollowNode1" presStyleIdx="0" presStyleCnt="1" custScaleY="100000" custLinFactNeighborY="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D7E112-8448-4CE7-B1F7-217962A079E4}" type="presOf" srcId="{D7C1AC24-9229-40E5-A68E-5E1405ED37A3}" destId="{BDB2735C-27E2-438C-B51B-0BFB33FADEF7}" srcOrd="0" destOrd="12" presId="urn:microsoft.com/office/officeart/2005/8/layout/hList1"/>
    <dgm:cxn modelId="{230AB7B0-99E4-4EAB-AC26-CF2DAF82C208}" srcId="{FE878772-8A54-437A-ACDA-2E6346F0E307}" destId="{D3C47DCB-22E7-40DF-897D-521B48A02523}" srcOrd="1" destOrd="0" parTransId="{2B2ECA1C-22C5-4C4F-A7D7-E92330EA79D4}" sibTransId="{E7346DFB-FB8E-4B9E-8802-0C9D10E68806}"/>
    <dgm:cxn modelId="{0C46462B-D938-4F48-B644-E04558AF7A5C}" srcId="{FE878772-8A54-437A-ACDA-2E6346F0E307}" destId="{11053B42-A6C3-4535-B865-3257B3C777CA}" srcOrd="8" destOrd="0" parTransId="{7FB252A2-93E8-4D59-9E4F-45B60DFAA929}" sibTransId="{B3F9B634-238D-4678-9C6C-280B575E48AD}"/>
    <dgm:cxn modelId="{FA78F4CB-7C99-41C6-A36A-F7873823B801}" srcId="{11053B42-A6C3-4535-B865-3257B3C777CA}" destId="{D7C1AC24-9229-40E5-A68E-5E1405ED37A3}" srcOrd="1" destOrd="0" parTransId="{1890F29E-7D11-4F3E-B242-75059C7DC458}" sibTransId="{8354903D-8496-44A6-B337-12037C8D0AF9}"/>
    <dgm:cxn modelId="{69DB3547-DDA9-412B-BB62-EB80B367E6F5}" type="presOf" srcId="{A0AA7207-0008-4259-99DB-43CCE312D92F}" destId="{BDB2735C-27E2-438C-B51B-0BFB33FADEF7}" srcOrd="0" destOrd="7" presId="urn:microsoft.com/office/officeart/2005/8/layout/hList1"/>
    <dgm:cxn modelId="{4A864FD8-F57A-4B32-92A2-E326BFD1061D}" type="presOf" srcId="{BE13436C-53A7-4C7F-9185-72C0966726FF}" destId="{BDB2735C-27E2-438C-B51B-0BFB33FADEF7}" srcOrd="0" destOrd="16" presId="urn:microsoft.com/office/officeart/2005/8/layout/hList1"/>
    <dgm:cxn modelId="{AEB285D9-72D8-4C2A-B128-2E9FB6318F07}" type="presOf" srcId="{4DFF12DE-1F0D-41F1-B716-A18963D8D93D}" destId="{BDB2735C-27E2-438C-B51B-0BFB33FADEF7}" srcOrd="0" destOrd="3" presId="urn:microsoft.com/office/officeart/2005/8/layout/hList1"/>
    <dgm:cxn modelId="{52DE5FB2-ED16-4442-9466-00CAD8C13E76}" srcId="{FE878772-8A54-437A-ACDA-2E6346F0E307}" destId="{A4E311D3-0B00-4637-8A09-38D42E0BCAAE}" srcOrd="7" destOrd="0" parTransId="{69AFE08A-B950-4FE2-8355-F70D12D0CF59}" sibTransId="{48896D01-ADD7-4C55-99AF-FA46A269ED20}"/>
    <dgm:cxn modelId="{5759B2B9-65AC-4B6C-8A4C-BD808D08ECC6}" srcId="{FE878772-8A54-437A-ACDA-2E6346F0E307}" destId="{7F76ABB4-03D4-4513-8646-DE872D188BD6}" srcOrd="0" destOrd="0" parTransId="{03FFB1CD-FA69-4103-8090-DE492CDA6688}" sibTransId="{1337132C-418E-47D1-BC6E-56AAEA2C2C96}"/>
    <dgm:cxn modelId="{59149C85-382A-48A1-8B3A-C45692AAEF8A}" type="presOf" srcId="{D40EED80-9C7A-4067-BCC3-2621BF7678E8}" destId="{BDB2735C-27E2-438C-B51B-0BFB33FADEF7}" srcOrd="0" destOrd="8" presId="urn:microsoft.com/office/officeart/2005/8/layout/hList1"/>
    <dgm:cxn modelId="{062214D8-95D1-4E91-AB5D-015634AC0E81}" type="presOf" srcId="{06CBF79F-984B-4995-9B53-E96F2960645B}" destId="{BDB2735C-27E2-438C-B51B-0BFB33FADEF7}" srcOrd="0" destOrd="15" presId="urn:microsoft.com/office/officeart/2005/8/layout/hList1"/>
    <dgm:cxn modelId="{E5A1AA49-CB0A-4239-B41D-5BC385181CDD}" srcId="{1C9135B2-0AE8-496D-ADED-8639E428D49C}" destId="{4DFF12DE-1F0D-41F1-B716-A18963D8D93D}" srcOrd="0" destOrd="0" parTransId="{7267797D-1C6E-445A-BA08-3C5C1FE288A5}" sibTransId="{EEC3BDE8-5357-49C9-8FE6-97FC3DAFF3B4}"/>
    <dgm:cxn modelId="{779E4DB6-76CC-4C09-BB4A-EE0885774691}" srcId="{11053B42-A6C3-4535-B865-3257B3C777CA}" destId="{3A14BB71-46BF-4FB5-BBC6-F5A5E3668A7F}" srcOrd="0" destOrd="0" parTransId="{8F90A674-B4C1-40A4-BBBD-65C2E0109BE1}" sibTransId="{79B28AEA-AE12-4E4B-A8E1-357287240B5F}"/>
    <dgm:cxn modelId="{889380FC-96FA-428E-BE39-4C39252A695F}" srcId="{FE878772-8A54-437A-ACDA-2E6346F0E307}" destId="{1C9135B2-0AE8-496D-ADED-8639E428D49C}" srcOrd="2" destOrd="0" parTransId="{C9C1F548-BCEB-4923-928C-24F445F96225}" sibTransId="{D2E5F924-7545-445E-94C4-C0D9433C9071}"/>
    <dgm:cxn modelId="{82FA02BA-AC75-4540-BDE2-1EA02DD3AD35}" type="presOf" srcId="{BA7CBC71-2671-4B8C-B303-B4FECBEF2233}" destId="{BDB2735C-27E2-438C-B51B-0BFB33FADEF7}" srcOrd="0" destOrd="18" presId="urn:microsoft.com/office/officeart/2005/8/layout/hList1"/>
    <dgm:cxn modelId="{F63FCA9C-8679-4C2A-BBF1-B0A13689C91C}" type="presOf" srcId="{5BF96741-C62E-440C-9848-A48E87ABEE44}" destId="{BDB2735C-27E2-438C-B51B-0BFB33FADEF7}" srcOrd="0" destOrd="5" presId="urn:microsoft.com/office/officeart/2005/8/layout/hList1"/>
    <dgm:cxn modelId="{452FA18E-4C45-435D-A370-E06CE9A52E60}" type="presOf" srcId="{D3C47DCB-22E7-40DF-897D-521B48A02523}" destId="{BDB2735C-27E2-438C-B51B-0BFB33FADEF7}" srcOrd="0" destOrd="1" presId="urn:microsoft.com/office/officeart/2005/8/layout/hList1"/>
    <dgm:cxn modelId="{912E9179-DA9E-43DA-810E-82A25782FB82}" srcId="{FE878772-8A54-437A-ACDA-2E6346F0E307}" destId="{5BF96741-C62E-440C-9848-A48E87ABEE44}" srcOrd="3" destOrd="0" parTransId="{62257D7D-D080-489B-81CE-6FF130578C64}" sibTransId="{17215A05-90A3-4CF7-977F-B8E4AF34EDC8}"/>
    <dgm:cxn modelId="{DFAE1473-952E-480B-AAA6-B9BCB7F913A8}" srcId="{FE878772-8A54-437A-ACDA-2E6346F0E307}" destId="{65D7D80A-3F10-4B6E-8949-0AFF0565C487}" srcOrd="4" destOrd="0" parTransId="{C5C10FB3-1886-4A97-9B3C-B5A931AC78DA}" sibTransId="{F717F34F-CBF0-4011-B12A-533C3303A6E6}"/>
    <dgm:cxn modelId="{5AEE850A-0108-46F8-9B8E-5B902AB86E91}" type="presOf" srcId="{250879DD-DE29-4A26-ABBE-875E66358E1B}" destId="{BDB2735C-27E2-438C-B51B-0BFB33FADEF7}" srcOrd="0" destOrd="4" presId="urn:microsoft.com/office/officeart/2005/8/layout/hList1"/>
    <dgm:cxn modelId="{E4217435-1F29-428C-81F2-93D18CF7B91A}" srcId="{FE878772-8A54-437A-ACDA-2E6346F0E307}" destId="{BA7CBC71-2671-4B8C-B303-B4FECBEF2233}" srcOrd="10" destOrd="0" parTransId="{F5F10394-EAAE-4FEF-861D-F915711F2E50}" sibTransId="{0322E38F-1F67-46B1-9609-AE79B1CD4D2E}"/>
    <dgm:cxn modelId="{04C8ADC9-8827-435A-A243-CD7E7E50C34C}" srcId="{11053B42-A6C3-4535-B865-3257B3C777CA}" destId="{9BEFA42F-1E86-43B8-86E2-C4EB997D6AF8}" srcOrd="2" destOrd="0" parTransId="{8664D89B-D8D6-4002-A03A-310C39AE132D}" sibTransId="{1C87B33E-C7C0-4E89-9519-69958D22F1D5}"/>
    <dgm:cxn modelId="{49226AA5-6624-4CBD-BFDA-D40714605910}" srcId="{FE878772-8A54-437A-ACDA-2E6346F0E307}" destId="{D40EED80-9C7A-4067-BCC3-2621BF7678E8}" srcOrd="6" destOrd="0" parTransId="{365FA665-BA37-49D7-B568-E2C23C8A4760}" sibTransId="{9DE4370D-93CA-42E7-8DE8-F63A3F70EE6C}"/>
    <dgm:cxn modelId="{9B1B7233-5CD0-468D-9D2E-8B84B5C77749}" type="presOf" srcId="{51CD46AA-AEEF-42DC-BB0B-AD4EF142A40E}" destId="{43078248-6843-47C5-B517-709B6F66A1F5}" srcOrd="0" destOrd="0" presId="urn:microsoft.com/office/officeart/2005/8/layout/hList1"/>
    <dgm:cxn modelId="{34E209C8-E362-4165-B0E2-5D7405AA2C32}" type="presOf" srcId="{A4E311D3-0B00-4637-8A09-38D42E0BCAAE}" destId="{BDB2735C-27E2-438C-B51B-0BFB33FADEF7}" srcOrd="0" destOrd="9" presId="urn:microsoft.com/office/officeart/2005/8/layout/hList1"/>
    <dgm:cxn modelId="{5C32A9D4-1E3B-4DF6-8071-A20D2528A1EF}" srcId="{11053B42-A6C3-4535-B865-3257B3C777CA}" destId="{BE13436C-53A7-4C7F-9185-72C0966726FF}" srcOrd="5" destOrd="0" parTransId="{C97683F2-86D9-4941-93C4-5EF8B55611E7}" sibTransId="{354F0165-9C71-4D45-927A-FE80DBF1403B}"/>
    <dgm:cxn modelId="{FC6C2203-DA9C-42F9-AB36-7FD541576D19}" srcId="{FE878772-8A54-437A-ACDA-2E6346F0E307}" destId="{A0AA7207-0008-4259-99DB-43CCE312D92F}" srcOrd="5" destOrd="0" parTransId="{836DF5B4-8673-44BA-9BD1-CF5B486659CB}" sibTransId="{7FB80795-5151-4993-942D-70BB9511119A}"/>
    <dgm:cxn modelId="{DADAF4B8-5E6E-49A6-8418-CFD8A9467595}" srcId="{11053B42-A6C3-4535-B865-3257B3C777CA}" destId="{06CBF79F-984B-4995-9B53-E96F2960645B}" srcOrd="4" destOrd="0" parTransId="{8DCE7E76-90D4-499D-8FCB-C77207230F16}" sibTransId="{C084AFA5-B7ED-4AE0-B33C-DBDBAD01AC16}"/>
    <dgm:cxn modelId="{A3054D04-52D0-4337-B62F-79E2CEDF72BB}" srcId="{1C9135B2-0AE8-496D-ADED-8639E428D49C}" destId="{250879DD-DE29-4A26-ABBE-875E66358E1B}" srcOrd="1" destOrd="0" parTransId="{AF8837ED-B144-4285-B08E-E33ACFB4DF21}" sibTransId="{7501D443-67AD-4BDD-B0FD-74E5174D5F48}"/>
    <dgm:cxn modelId="{DC03BE32-78CD-44C5-A48C-EA4F1349395C}" type="presOf" srcId="{3A14BB71-46BF-4FB5-BBC6-F5A5E3668A7F}" destId="{BDB2735C-27E2-438C-B51B-0BFB33FADEF7}" srcOrd="0" destOrd="11" presId="urn:microsoft.com/office/officeart/2005/8/layout/hList1"/>
    <dgm:cxn modelId="{EC3DC90C-7FB1-4EF3-8968-23CF7B14AFC0}" srcId="{FE878772-8A54-437A-ACDA-2E6346F0E307}" destId="{F2B9D3D3-833F-4735-ADE9-1241FF26B315}" srcOrd="9" destOrd="0" parTransId="{48EBF8F7-FB0B-4622-BC73-9CBB9EA9D4B9}" sibTransId="{A0D63BC3-ABAD-4900-BDA1-9CD8D7480FAD}"/>
    <dgm:cxn modelId="{501CD5A7-D30F-4C0C-96A9-892FE60C2C4C}" srcId="{11053B42-A6C3-4535-B865-3257B3C777CA}" destId="{AD152D34-D3BD-437F-B40E-5D470519BCB4}" srcOrd="3" destOrd="0" parTransId="{7F8F91D1-42D8-4039-B1C9-B9889F0B850E}" sibTransId="{6813F08D-3404-4B2D-90E9-F8670CB4BEE9}"/>
    <dgm:cxn modelId="{A81A9AA2-8CF8-490A-9B01-88A31185F3C0}" type="presOf" srcId="{FE878772-8A54-437A-ACDA-2E6346F0E307}" destId="{D0582D6F-0FB3-4DA5-BDDE-A56FEF73C047}" srcOrd="0" destOrd="0" presId="urn:microsoft.com/office/officeart/2005/8/layout/hList1"/>
    <dgm:cxn modelId="{EA50D4A1-5348-4381-AA4B-796337D4E831}" type="presOf" srcId="{9BEFA42F-1E86-43B8-86E2-C4EB997D6AF8}" destId="{BDB2735C-27E2-438C-B51B-0BFB33FADEF7}" srcOrd="0" destOrd="13" presId="urn:microsoft.com/office/officeart/2005/8/layout/hList1"/>
    <dgm:cxn modelId="{9D5237AB-AA37-4C95-AE30-342998608139}" type="presOf" srcId="{65D7D80A-3F10-4B6E-8949-0AFF0565C487}" destId="{BDB2735C-27E2-438C-B51B-0BFB33FADEF7}" srcOrd="0" destOrd="6" presId="urn:microsoft.com/office/officeart/2005/8/layout/hList1"/>
    <dgm:cxn modelId="{C4EDEC8C-8BD3-4716-B67E-D209C4C2DE7F}" type="presOf" srcId="{1C9135B2-0AE8-496D-ADED-8639E428D49C}" destId="{BDB2735C-27E2-438C-B51B-0BFB33FADEF7}" srcOrd="0" destOrd="2" presId="urn:microsoft.com/office/officeart/2005/8/layout/hList1"/>
    <dgm:cxn modelId="{B22E0A89-0689-41D3-B667-8BAA95763D2D}" type="presOf" srcId="{F2B9D3D3-833F-4735-ADE9-1241FF26B315}" destId="{BDB2735C-27E2-438C-B51B-0BFB33FADEF7}" srcOrd="0" destOrd="17" presId="urn:microsoft.com/office/officeart/2005/8/layout/hList1"/>
    <dgm:cxn modelId="{D4B1E165-72E9-415A-AA59-BF301C3B17CD}" type="presOf" srcId="{7F76ABB4-03D4-4513-8646-DE872D188BD6}" destId="{BDB2735C-27E2-438C-B51B-0BFB33FADEF7}" srcOrd="0" destOrd="0" presId="urn:microsoft.com/office/officeart/2005/8/layout/hList1"/>
    <dgm:cxn modelId="{A6A4CE06-C34B-4BEA-8284-FDBAFF97D5B2}" type="presOf" srcId="{11053B42-A6C3-4535-B865-3257B3C777CA}" destId="{BDB2735C-27E2-438C-B51B-0BFB33FADEF7}" srcOrd="0" destOrd="10" presId="urn:microsoft.com/office/officeart/2005/8/layout/hList1"/>
    <dgm:cxn modelId="{84543FF1-DE4C-431F-A7FE-307AB7655BBD}" type="presOf" srcId="{AD152D34-D3BD-437F-B40E-5D470519BCB4}" destId="{BDB2735C-27E2-438C-B51B-0BFB33FADEF7}" srcOrd="0" destOrd="14" presId="urn:microsoft.com/office/officeart/2005/8/layout/hList1"/>
    <dgm:cxn modelId="{278BC6ED-6924-4FA6-B421-BFE03EB8891E}" srcId="{51CD46AA-AEEF-42DC-BB0B-AD4EF142A40E}" destId="{FE878772-8A54-437A-ACDA-2E6346F0E307}" srcOrd="0" destOrd="0" parTransId="{D6F01829-6C51-4741-82FB-585034D4B85B}" sibTransId="{2F8675D2-D563-4D57-9250-0DD76A8D5D63}"/>
    <dgm:cxn modelId="{20EE2279-B137-4914-954C-197D6F148331}" type="presParOf" srcId="{43078248-6843-47C5-B517-709B6F66A1F5}" destId="{80C0E903-EBA7-40AF-939D-26A06675B19E}" srcOrd="0" destOrd="0" presId="urn:microsoft.com/office/officeart/2005/8/layout/hList1"/>
    <dgm:cxn modelId="{19A1D75A-FA0B-4886-A188-CC38A3BB912E}" type="presParOf" srcId="{80C0E903-EBA7-40AF-939D-26A06675B19E}" destId="{D0582D6F-0FB3-4DA5-BDDE-A56FEF73C047}" srcOrd="0" destOrd="0" presId="urn:microsoft.com/office/officeart/2005/8/layout/hList1"/>
    <dgm:cxn modelId="{0FA0D496-2820-498E-B9F3-A0292AB3251F}" type="presParOf" srcId="{80C0E903-EBA7-40AF-939D-26A06675B19E}" destId="{BDB2735C-27E2-438C-B51B-0BFB33FADE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CD46AA-AEEF-42DC-BB0B-AD4EF142A4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878772-8A54-437A-ACDA-2E6346F0E307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DINOT" pitchFamily="34" charset="0"/>
            </a:rPr>
            <a:t>ERP (7)</a:t>
          </a:r>
        </a:p>
      </dgm:t>
    </dgm:pt>
    <dgm:pt modelId="{D6F01829-6C51-4741-82FB-585034D4B85B}" type="parTrans" cxnId="{278BC6ED-6924-4FA6-B421-BFE03EB8891E}">
      <dgm:prSet/>
      <dgm:spPr/>
      <dgm:t>
        <a:bodyPr/>
        <a:lstStyle/>
        <a:p>
          <a:endParaRPr lang="en-US"/>
        </a:p>
      </dgm:t>
    </dgm:pt>
    <dgm:pt modelId="{2F8675D2-D563-4D57-9250-0DD76A8D5D63}" type="sibTrans" cxnId="{278BC6ED-6924-4FA6-B421-BFE03EB8891E}">
      <dgm:prSet/>
      <dgm:spPr/>
      <dgm:t>
        <a:bodyPr/>
        <a:lstStyle/>
        <a:p>
          <a:endParaRPr lang="en-US"/>
        </a:p>
      </dgm:t>
    </dgm:pt>
    <dgm:pt modelId="{7F76ABB4-03D4-4513-8646-DE872D188BD6}">
      <dgm:prSet phldrT="[Text]"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e-Business Suite</a:t>
          </a:r>
          <a:endParaRPr lang="en-US" sz="1600" dirty="0">
            <a:latin typeface="DINOT" pitchFamily="34" charset="0"/>
            <a:cs typeface="DINOT" pitchFamily="34" charset="0"/>
          </a:endParaRPr>
        </a:p>
      </dgm:t>
    </dgm:pt>
    <dgm:pt modelId="{03FFB1CD-FA69-4103-8090-DE492CDA6688}" type="parTrans" cxnId="{5759B2B9-65AC-4B6C-8A4C-BD808D08ECC6}">
      <dgm:prSet/>
      <dgm:spPr/>
      <dgm:t>
        <a:bodyPr/>
        <a:lstStyle/>
        <a:p>
          <a:endParaRPr lang="en-US"/>
        </a:p>
      </dgm:t>
    </dgm:pt>
    <dgm:pt modelId="{1337132C-418E-47D1-BC6E-56AAEA2C2C96}" type="sibTrans" cxnId="{5759B2B9-65AC-4B6C-8A4C-BD808D08ECC6}">
      <dgm:prSet/>
      <dgm:spPr/>
      <dgm:t>
        <a:bodyPr/>
        <a:lstStyle/>
        <a:p>
          <a:endParaRPr lang="en-US"/>
        </a:p>
      </dgm:t>
    </dgm:pt>
    <dgm:pt modelId="{48B8A3C3-6B81-4CFE-AA29-7FE86226D81A}">
      <dgm:prSet phldrT="[Text]" custT="1"/>
      <dgm:spPr/>
      <dgm:t>
        <a:bodyPr/>
        <a:lstStyle/>
        <a:p>
          <a:r>
            <a:rPr lang="en-US" sz="1400" dirty="0">
              <a:latin typeface="DINOT" pitchFamily="34" charset="0"/>
              <a:cs typeface="DINOT" pitchFamily="34" charset="0"/>
            </a:rPr>
            <a:t>Big Data </a:t>
          </a:r>
          <a:r>
            <a:rPr lang="en-US" sz="1400" dirty="0">
              <a:solidFill>
                <a:schemeClr val="bg1"/>
              </a:solidFill>
              <a:latin typeface="DINOT" pitchFamily="34" charset="0"/>
              <a:cs typeface="DINOT" pitchFamily="34" charset="0"/>
            </a:rPr>
            <a:t>(7)</a:t>
          </a:r>
        </a:p>
      </dgm:t>
    </dgm:pt>
    <dgm:pt modelId="{DDE0B0BC-9158-4618-8E18-7BC924FDCB63}" type="parTrans" cxnId="{EDD2DA31-6124-4C71-AE5C-23E82CFBE215}">
      <dgm:prSet/>
      <dgm:spPr/>
      <dgm:t>
        <a:bodyPr/>
        <a:lstStyle/>
        <a:p>
          <a:endParaRPr lang="en-US"/>
        </a:p>
      </dgm:t>
    </dgm:pt>
    <dgm:pt modelId="{0804675C-4FA1-4A3E-ADBA-655494657456}" type="sibTrans" cxnId="{EDD2DA31-6124-4C71-AE5C-23E82CFBE215}">
      <dgm:prSet/>
      <dgm:spPr/>
      <dgm:t>
        <a:bodyPr/>
        <a:lstStyle/>
        <a:p>
          <a:endParaRPr lang="en-US"/>
        </a:p>
      </dgm:t>
    </dgm:pt>
    <dgm:pt modelId="{3BA3AD5E-418F-4A66-9917-D58C766E4174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PeopleSoft</a:t>
          </a:r>
        </a:p>
      </dgm:t>
    </dgm:pt>
    <dgm:pt modelId="{C83B2785-CD52-499A-BB43-FFB8F4ADC657}" type="parTrans" cxnId="{E248F1B6-7ECF-45C1-97AB-94B89E306986}">
      <dgm:prSet/>
      <dgm:spPr/>
      <dgm:t>
        <a:bodyPr/>
        <a:lstStyle/>
        <a:p>
          <a:endParaRPr lang="en-US"/>
        </a:p>
      </dgm:t>
    </dgm:pt>
    <dgm:pt modelId="{423E1AF5-A74A-4B86-B39E-344C7C7D4406}" type="sibTrans" cxnId="{E248F1B6-7ECF-45C1-97AB-94B89E306986}">
      <dgm:prSet/>
      <dgm:spPr/>
      <dgm:t>
        <a:bodyPr/>
        <a:lstStyle/>
        <a:p>
          <a:endParaRPr lang="en-US"/>
        </a:p>
      </dgm:t>
    </dgm:pt>
    <dgm:pt modelId="{5B9FA0EE-BA76-44A2-9787-2C78A7C45C28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JD Edwards</a:t>
          </a:r>
        </a:p>
      </dgm:t>
    </dgm:pt>
    <dgm:pt modelId="{65BAF478-AA15-4355-A446-CFFF89F880AF}" type="parTrans" cxnId="{2F1A2774-FD5F-4C27-BB70-144AAC47333C}">
      <dgm:prSet/>
      <dgm:spPr/>
      <dgm:t>
        <a:bodyPr/>
        <a:lstStyle/>
        <a:p>
          <a:endParaRPr lang="en-US"/>
        </a:p>
      </dgm:t>
    </dgm:pt>
    <dgm:pt modelId="{A95271FF-05B1-4C44-BF8E-E97E2C74AE5D}" type="sibTrans" cxnId="{2F1A2774-FD5F-4C27-BB70-144AAC47333C}">
      <dgm:prSet/>
      <dgm:spPr/>
      <dgm:t>
        <a:bodyPr/>
        <a:lstStyle/>
        <a:p>
          <a:endParaRPr lang="en-US"/>
        </a:p>
      </dgm:t>
    </dgm:pt>
    <dgm:pt modelId="{3CE04525-F57A-4987-838A-2DF12105BA45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SAP</a:t>
          </a:r>
          <a:endParaRPr lang="en-US" sz="1600" dirty="0">
            <a:latin typeface="DINOT" pitchFamily="34" charset="0"/>
            <a:cs typeface="DINOT" pitchFamily="34" charset="0"/>
          </a:endParaRPr>
        </a:p>
      </dgm:t>
    </dgm:pt>
    <dgm:pt modelId="{4C72B07C-B203-4D5E-9991-F054EBEB5740}" type="parTrans" cxnId="{09CD30D8-32E2-4905-BFA6-B739F78B315D}">
      <dgm:prSet/>
      <dgm:spPr/>
      <dgm:t>
        <a:bodyPr/>
        <a:lstStyle/>
        <a:p>
          <a:endParaRPr lang="en-US"/>
        </a:p>
      </dgm:t>
    </dgm:pt>
    <dgm:pt modelId="{D8205DBC-5406-4416-B9BC-F7A20792269A}" type="sibTrans" cxnId="{09CD30D8-32E2-4905-BFA6-B739F78B315D}">
      <dgm:prSet/>
      <dgm:spPr/>
      <dgm:t>
        <a:bodyPr/>
        <a:lstStyle/>
        <a:p>
          <a:endParaRPr lang="en-US"/>
        </a:p>
      </dgm:t>
    </dgm:pt>
    <dgm:pt modelId="{1B24ECB5-0BF1-4143-A273-C1F6282F8C1F}">
      <dgm:prSet custT="1"/>
      <dgm:spPr/>
      <dgm:t>
        <a:bodyPr/>
        <a:lstStyle/>
        <a:p>
          <a:r>
            <a:rPr lang="en-US" sz="1600" noProof="0" dirty="0">
              <a:solidFill>
                <a:srgbClr val="000000"/>
              </a:solidFill>
              <a:latin typeface="DINOT" pitchFamily="34" charset="0"/>
              <a:cs typeface="DINOT" pitchFamily="34" charset="0"/>
            </a:rPr>
            <a:t>Sqoop</a:t>
          </a:r>
        </a:p>
      </dgm:t>
    </dgm:pt>
    <dgm:pt modelId="{EA7542C8-9EA2-42D5-BDB0-EABFCA86A7D1}" type="parTrans" cxnId="{1BD8ED83-0A26-4A37-9693-297065996C7F}">
      <dgm:prSet/>
      <dgm:spPr/>
      <dgm:t>
        <a:bodyPr/>
        <a:lstStyle/>
        <a:p>
          <a:endParaRPr lang="en-US"/>
        </a:p>
      </dgm:t>
    </dgm:pt>
    <dgm:pt modelId="{0341D9F9-89FA-463C-AAAF-1EE3FA704F4A}" type="sibTrans" cxnId="{1BD8ED83-0A26-4A37-9693-297065996C7F}">
      <dgm:prSet/>
      <dgm:spPr/>
      <dgm:t>
        <a:bodyPr/>
        <a:lstStyle/>
        <a:p>
          <a:endParaRPr lang="en-US"/>
        </a:p>
      </dgm:t>
    </dgm:pt>
    <dgm:pt modelId="{7A84B4D6-8CF8-453C-9F27-C644F7E31EEA}">
      <dgm:prSet custT="1"/>
      <dgm:spPr/>
      <dgm:t>
        <a:bodyPr/>
        <a:lstStyle/>
        <a:p>
          <a:r>
            <a:rPr lang="en-US" sz="1400" noProof="0" dirty="0">
              <a:latin typeface="DINOT" pitchFamily="34" charset="0"/>
              <a:cs typeface="DINOT" pitchFamily="34" charset="0"/>
            </a:rPr>
            <a:t>Other (5)</a:t>
          </a:r>
        </a:p>
      </dgm:t>
    </dgm:pt>
    <dgm:pt modelId="{9859446F-5E0E-4940-8411-0F54C2840CA4}" type="parTrans" cxnId="{4E67480E-9F1E-4673-85D1-799B1EF7927C}">
      <dgm:prSet/>
      <dgm:spPr/>
      <dgm:t>
        <a:bodyPr/>
        <a:lstStyle/>
        <a:p>
          <a:endParaRPr lang="en-US"/>
        </a:p>
      </dgm:t>
    </dgm:pt>
    <dgm:pt modelId="{C6A4BCDE-E139-4601-BB3E-11670982387F}" type="sibTrans" cxnId="{4E67480E-9F1E-4673-85D1-799B1EF7927C}">
      <dgm:prSet/>
      <dgm:spPr/>
      <dgm:t>
        <a:bodyPr/>
        <a:lstStyle/>
        <a:p>
          <a:endParaRPr lang="en-US"/>
        </a:p>
      </dgm:t>
    </dgm:pt>
    <dgm:pt modelId="{E306542B-B2F0-47B5-8C67-B449F76E6FFE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MS Excel (f)</a:t>
          </a:r>
        </a:p>
      </dgm:t>
    </dgm:pt>
    <dgm:pt modelId="{71437F9E-F274-4D13-A564-68FBF6DBF755}" type="parTrans" cxnId="{711862ED-5DE8-49B0-B7E2-E2197C08551F}">
      <dgm:prSet/>
      <dgm:spPr/>
      <dgm:t>
        <a:bodyPr/>
        <a:lstStyle/>
        <a:p>
          <a:endParaRPr lang="en-US"/>
        </a:p>
      </dgm:t>
    </dgm:pt>
    <dgm:pt modelId="{EA3FA924-8303-4778-941F-0EA7E2164E3C}" type="sibTrans" cxnId="{711862ED-5DE8-49B0-B7E2-E2197C08551F}">
      <dgm:prSet/>
      <dgm:spPr/>
      <dgm:t>
        <a:bodyPr/>
        <a:lstStyle/>
        <a:p>
          <a:endParaRPr lang="en-US"/>
        </a:p>
      </dgm:t>
    </dgm:pt>
    <dgm:pt modelId="{AD3DEBC5-F52D-4829-9659-7FA976B04712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XML</a:t>
          </a:r>
        </a:p>
      </dgm:t>
    </dgm:pt>
    <dgm:pt modelId="{F76D580F-59A6-40F1-9E98-21D3625199B5}" type="parTrans" cxnId="{2481CB7E-BB2A-495C-A64B-F1F6682C6B20}">
      <dgm:prSet/>
      <dgm:spPr/>
      <dgm:t>
        <a:bodyPr/>
        <a:lstStyle/>
        <a:p>
          <a:endParaRPr lang="en-US"/>
        </a:p>
      </dgm:t>
    </dgm:pt>
    <dgm:pt modelId="{ADD59636-4374-47CD-8454-3B1DAD637838}" type="sibTrans" cxnId="{2481CB7E-BB2A-495C-A64B-F1F6682C6B20}">
      <dgm:prSet/>
      <dgm:spPr/>
      <dgm:t>
        <a:bodyPr/>
        <a:lstStyle/>
        <a:p>
          <a:endParaRPr lang="en-US"/>
        </a:p>
      </dgm:t>
    </dgm:pt>
    <dgm:pt modelId="{F6640DAF-71CB-4957-84E9-E290787E7DC0}">
      <dgm:prSet custT="1"/>
      <dgm:spPr/>
      <dgm:t>
        <a:bodyPr/>
        <a:lstStyle/>
        <a:p>
          <a:r>
            <a:rPr lang="en-US" sz="1600" noProof="0" dirty="0">
              <a:solidFill>
                <a:srgbClr val="000000"/>
              </a:solidFill>
              <a:latin typeface="DINOT" pitchFamily="34" charset="0"/>
              <a:cs typeface="DINOT" pitchFamily="34" charset="0"/>
            </a:rPr>
            <a:t>CSV</a:t>
          </a:r>
        </a:p>
      </dgm:t>
    </dgm:pt>
    <dgm:pt modelId="{8772F7CA-8133-45DC-9649-1E63C1DD0C6F}" type="parTrans" cxnId="{9683E4F9-1D83-4B78-94F8-41148D4E0358}">
      <dgm:prSet/>
      <dgm:spPr/>
      <dgm:t>
        <a:bodyPr/>
        <a:lstStyle/>
        <a:p>
          <a:endParaRPr lang="en-US"/>
        </a:p>
      </dgm:t>
    </dgm:pt>
    <dgm:pt modelId="{CA65AC52-5F8F-4A68-9097-B6B41DC86AF5}" type="sibTrans" cxnId="{9683E4F9-1D83-4B78-94F8-41148D4E0358}">
      <dgm:prSet/>
      <dgm:spPr/>
      <dgm:t>
        <a:bodyPr/>
        <a:lstStyle/>
        <a:p>
          <a:endParaRPr lang="en-US"/>
        </a:p>
      </dgm:t>
    </dgm:pt>
    <dgm:pt modelId="{CCA7257D-8AC4-46E5-B20C-28C5594E8C3D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SAP BOMM (f)</a:t>
          </a:r>
        </a:p>
      </dgm:t>
    </dgm:pt>
    <dgm:pt modelId="{05406C76-471C-4125-9AE9-88E64EECF281}" type="parTrans" cxnId="{C168F23C-460F-467B-8D81-6E421A8BE5FD}">
      <dgm:prSet/>
      <dgm:spPr/>
      <dgm:t>
        <a:bodyPr/>
        <a:lstStyle/>
        <a:p>
          <a:endParaRPr lang="en-US"/>
        </a:p>
      </dgm:t>
    </dgm:pt>
    <dgm:pt modelId="{32E8483C-3867-4B50-85D9-3C19A5812587}" type="sibTrans" cxnId="{C168F23C-460F-467B-8D81-6E421A8BE5FD}">
      <dgm:prSet/>
      <dgm:spPr/>
      <dgm:t>
        <a:bodyPr/>
        <a:lstStyle/>
        <a:p>
          <a:endParaRPr lang="en-US"/>
        </a:p>
      </dgm:t>
    </dgm:pt>
    <dgm:pt modelId="{17C49BB3-F180-44E2-A238-499CDE927199}">
      <dgm:prSet custT="1"/>
      <dgm:spPr/>
      <dgm:t>
        <a:bodyPr/>
        <a:lstStyle/>
        <a:p>
          <a:r>
            <a:rPr lang="en-US" sz="1600" noProof="0" dirty="0">
              <a:latin typeface="DINOT" pitchFamily="34" charset="0"/>
              <a:cs typeface="DINOT" pitchFamily="34" charset="0"/>
            </a:rPr>
            <a:t>Siebel</a:t>
          </a:r>
          <a:endParaRPr lang="en-US" sz="1600" dirty="0">
            <a:latin typeface="DINOT" pitchFamily="34" charset="0"/>
            <a:cs typeface="DINOT" pitchFamily="34" charset="0"/>
          </a:endParaRPr>
        </a:p>
      </dgm:t>
    </dgm:pt>
    <dgm:pt modelId="{890D8865-7778-4B40-8E03-0E7B6048FF3D}" type="parTrans" cxnId="{15C8A2F6-849A-4BFD-9547-43E0315352DA}">
      <dgm:prSet/>
      <dgm:spPr/>
      <dgm:t>
        <a:bodyPr/>
        <a:lstStyle/>
        <a:p>
          <a:endParaRPr lang="en-US"/>
        </a:p>
      </dgm:t>
    </dgm:pt>
    <dgm:pt modelId="{10035FEF-4836-4CA5-B33C-2CD0E3651914}" type="sibTrans" cxnId="{15C8A2F6-849A-4BFD-9547-43E0315352DA}">
      <dgm:prSet/>
      <dgm:spPr/>
      <dgm:t>
        <a:bodyPr/>
        <a:lstStyle/>
        <a:p>
          <a:endParaRPr lang="en-US"/>
        </a:p>
      </dgm:t>
    </dgm:pt>
    <dgm:pt modelId="{9FD2897B-C440-4F99-A5D4-7AD5339A9DFE}">
      <dgm:prSet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BW</a:t>
          </a:r>
        </a:p>
      </dgm:t>
    </dgm:pt>
    <dgm:pt modelId="{EB61EC3F-2285-4961-8D71-7080D46C7D0B}" type="parTrans" cxnId="{335664A1-3133-43C1-ABA2-C82E3157E975}">
      <dgm:prSet/>
      <dgm:spPr/>
      <dgm:t>
        <a:bodyPr/>
        <a:lstStyle/>
        <a:p>
          <a:endParaRPr lang="en-US"/>
        </a:p>
      </dgm:t>
    </dgm:pt>
    <dgm:pt modelId="{0FD5E19D-5D85-4220-9FAC-A7F80F0D08CF}" type="sibTrans" cxnId="{335664A1-3133-43C1-ABA2-C82E3157E975}">
      <dgm:prSet/>
      <dgm:spPr/>
      <dgm:t>
        <a:bodyPr/>
        <a:lstStyle/>
        <a:p>
          <a:endParaRPr lang="en-US"/>
        </a:p>
      </dgm:t>
    </dgm:pt>
    <dgm:pt modelId="{015A6298-7F18-49C0-8A27-25C0CEB78659}">
      <dgm:prSet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HANA</a:t>
          </a:r>
        </a:p>
      </dgm:t>
    </dgm:pt>
    <dgm:pt modelId="{73755571-3568-4A42-A000-FFF8EEA2261D}" type="parTrans" cxnId="{1645A5A5-CCCF-4440-8EFE-DF3408F9D455}">
      <dgm:prSet/>
      <dgm:spPr/>
      <dgm:t>
        <a:bodyPr/>
        <a:lstStyle/>
        <a:p>
          <a:endParaRPr lang="en-US"/>
        </a:p>
      </dgm:t>
    </dgm:pt>
    <dgm:pt modelId="{1CE5C059-9B42-4656-AEA1-A99E1E721FBA}" type="sibTrans" cxnId="{1645A5A5-CCCF-4440-8EFE-DF3408F9D455}">
      <dgm:prSet/>
      <dgm:spPr/>
      <dgm:t>
        <a:bodyPr/>
        <a:lstStyle/>
        <a:p>
          <a:endParaRPr lang="en-US"/>
        </a:p>
      </dgm:t>
    </dgm:pt>
    <dgm:pt modelId="{43AE7CE0-E19B-4F49-BBDB-1A0E4BA1EDD8}">
      <dgm:prSet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SAP</a:t>
          </a:r>
        </a:p>
      </dgm:t>
    </dgm:pt>
    <dgm:pt modelId="{2F0522C2-502A-4BC3-98C4-30AC3A5E8D31}" type="parTrans" cxnId="{AE2210FB-F020-4EC5-B597-735D7ED7A696}">
      <dgm:prSet/>
      <dgm:spPr/>
      <dgm:t>
        <a:bodyPr/>
        <a:lstStyle/>
        <a:p>
          <a:endParaRPr lang="en-US"/>
        </a:p>
      </dgm:t>
    </dgm:pt>
    <dgm:pt modelId="{717AED7B-FCE0-45E9-851B-66A1571B727A}" type="sibTrans" cxnId="{AE2210FB-F020-4EC5-B597-735D7ED7A696}">
      <dgm:prSet/>
      <dgm:spPr/>
      <dgm:t>
        <a:bodyPr/>
        <a:lstStyle/>
        <a:p>
          <a:endParaRPr lang="en-US"/>
        </a:p>
      </dgm:t>
    </dgm:pt>
    <dgm:pt modelId="{EAC72E17-D4C9-4929-8C42-566783F52E69}">
      <dgm:prSet phldrT="[Text]"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Hadoop</a:t>
          </a:r>
        </a:p>
      </dgm:t>
    </dgm:pt>
    <dgm:pt modelId="{80522F96-80F8-4543-B5A4-1D72C6F8D3E5}" type="parTrans" cxnId="{FC72F31F-EF80-42D5-86D7-5159A82F2F75}">
      <dgm:prSet/>
      <dgm:spPr/>
      <dgm:t>
        <a:bodyPr/>
        <a:lstStyle/>
        <a:p>
          <a:endParaRPr lang="en-US"/>
        </a:p>
      </dgm:t>
    </dgm:pt>
    <dgm:pt modelId="{15C52884-77D8-4EAC-A7B7-BED019DE57C1}" type="sibTrans" cxnId="{FC72F31F-EF80-42D5-86D7-5159A82F2F75}">
      <dgm:prSet/>
      <dgm:spPr/>
      <dgm:t>
        <a:bodyPr/>
        <a:lstStyle/>
        <a:p>
          <a:endParaRPr lang="en-US"/>
        </a:p>
      </dgm:t>
    </dgm:pt>
    <dgm:pt modelId="{37639CE6-47C1-4993-A864-CCFC75D57907}">
      <dgm:prSet phldrT="[Text]"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Flume </a:t>
          </a:r>
        </a:p>
      </dgm:t>
    </dgm:pt>
    <dgm:pt modelId="{B8976D30-45B7-4084-BC70-0022B7C94754}" type="parTrans" cxnId="{59F691CD-859A-4B96-B69B-8552C9C6F322}">
      <dgm:prSet/>
      <dgm:spPr/>
      <dgm:t>
        <a:bodyPr/>
        <a:lstStyle/>
        <a:p>
          <a:endParaRPr lang="en-US"/>
        </a:p>
      </dgm:t>
    </dgm:pt>
    <dgm:pt modelId="{D3A30886-2889-4699-BE61-5D5194D4BE8A}" type="sibTrans" cxnId="{59F691CD-859A-4B96-B69B-8552C9C6F322}">
      <dgm:prSet/>
      <dgm:spPr/>
      <dgm:t>
        <a:bodyPr/>
        <a:lstStyle/>
        <a:p>
          <a:endParaRPr lang="en-US"/>
        </a:p>
      </dgm:t>
    </dgm:pt>
    <dgm:pt modelId="{511E64CC-6DB5-4248-811C-C66C493F3785}">
      <dgm:prSet phldrT="[Text]"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Hive/</a:t>
          </a:r>
          <a:r>
            <a:rPr lang="en-US" sz="1600" b="0" dirty="0" err="1">
              <a:solidFill>
                <a:schemeClr val="tx1"/>
              </a:solidFill>
              <a:latin typeface="DINOT" pitchFamily="34" charset="0"/>
              <a:cs typeface="DINOT" pitchFamily="34" charset="0"/>
            </a:rPr>
            <a:t>HCatalog</a:t>
          </a:r>
          <a:r>
            <a:rPr lang="en-US" sz="1600" b="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 </a:t>
          </a:r>
        </a:p>
      </dgm:t>
    </dgm:pt>
    <dgm:pt modelId="{B8784167-C6C9-494F-80EA-639CE85922B0}" type="parTrans" cxnId="{35929C70-E80E-40F8-AB52-6D1DCED418D0}">
      <dgm:prSet/>
      <dgm:spPr/>
      <dgm:t>
        <a:bodyPr/>
        <a:lstStyle/>
        <a:p>
          <a:endParaRPr lang="en-US"/>
        </a:p>
      </dgm:t>
    </dgm:pt>
    <dgm:pt modelId="{11C2018F-B557-420C-BC0D-F54F93028AF0}" type="sibTrans" cxnId="{35929C70-E80E-40F8-AB52-6D1DCED418D0}">
      <dgm:prSet/>
      <dgm:spPr/>
      <dgm:t>
        <a:bodyPr/>
        <a:lstStyle/>
        <a:p>
          <a:endParaRPr lang="en-US"/>
        </a:p>
      </dgm:t>
    </dgm:pt>
    <dgm:pt modelId="{F9E9678E-DEC5-4C7E-A52C-A901B3975E6C}">
      <dgm:prSet phldrT="[Text]" custT="1"/>
      <dgm:spPr/>
      <dgm:t>
        <a:bodyPr/>
        <a:lstStyle/>
        <a:p>
          <a:r>
            <a:rPr lang="en-US" sz="1600" dirty="0">
              <a:latin typeface="DINOT" pitchFamily="34" charset="0"/>
              <a:cs typeface="DINOT" pitchFamily="34" charset="0"/>
            </a:rPr>
            <a:t>Falcon</a:t>
          </a:r>
        </a:p>
      </dgm:t>
    </dgm:pt>
    <dgm:pt modelId="{8FB3058A-F081-4096-BBDD-4A588755DEE7}" type="parTrans" cxnId="{DD2BDC1B-95E2-4A97-B1C9-8139F355B9CC}">
      <dgm:prSet/>
      <dgm:spPr/>
      <dgm:t>
        <a:bodyPr/>
        <a:lstStyle/>
        <a:p>
          <a:endParaRPr lang="en-US"/>
        </a:p>
      </dgm:t>
    </dgm:pt>
    <dgm:pt modelId="{8FA9F08B-916E-4365-864E-30CA1E3C0FFC}" type="sibTrans" cxnId="{DD2BDC1B-95E2-4A97-B1C9-8139F355B9CC}">
      <dgm:prSet/>
      <dgm:spPr/>
      <dgm:t>
        <a:bodyPr/>
        <a:lstStyle/>
        <a:p>
          <a:endParaRPr lang="en-US"/>
        </a:p>
      </dgm:t>
    </dgm:pt>
    <dgm:pt modelId="{9F4577F2-3568-4B42-981B-C77C61298F4B}">
      <dgm:prSet/>
      <dgm:spPr/>
      <dgm:t>
        <a:bodyPr/>
        <a:lstStyle/>
        <a:p>
          <a:endParaRPr lang="en-CA"/>
        </a:p>
      </dgm:t>
    </dgm:pt>
    <dgm:pt modelId="{0CBBA768-1387-46FE-96AD-F445FC62198A}" type="parTrans" cxnId="{52740050-6B05-4CB5-8DD1-C203745328FC}">
      <dgm:prSet/>
      <dgm:spPr/>
      <dgm:t>
        <a:bodyPr/>
        <a:lstStyle/>
        <a:p>
          <a:endParaRPr lang="en-CA"/>
        </a:p>
      </dgm:t>
    </dgm:pt>
    <dgm:pt modelId="{321899C6-33B9-4979-A49A-B2B3FD6AFFB9}" type="sibTrans" cxnId="{52740050-6B05-4CB5-8DD1-C203745328FC}">
      <dgm:prSet/>
      <dgm:spPr/>
      <dgm:t>
        <a:bodyPr/>
        <a:lstStyle/>
        <a:p>
          <a:endParaRPr lang="en-CA"/>
        </a:p>
      </dgm:t>
    </dgm:pt>
    <dgm:pt modelId="{C2E6DBF1-81A2-4281-92E4-D98659C0FFBA}">
      <dgm:prSet phldrT="[Text]" custT="1"/>
      <dgm:spPr/>
      <dgm:t>
        <a:bodyPr/>
        <a:lstStyle/>
        <a:p>
          <a:r>
            <a:rPr lang="en-US" sz="1600" dirty="0" err="1">
              <a:solidFill>
                <a:schemeClr val="tx1"/>
              </a:solidFill>
              <a:latin typeface="DINOT" pitchFamily="34" charset="0"/>
              <a:cs typeface="DINOT" pitchFamily="34" charset="0"/>
            </a:rPr>
            <a:t>HiveQL</a:t>
          </a:r>
          <a:endParaRPr lang="en-US" sz="1600" dirty="0">
            <a:solidFill>
              <a:schemeClr val="tx1"/>
            </a:solidFill>
            <a:latin typeface="DINOT" pitchFamily="34" charset="0"/>
            <a:cs typeface="DINOT" pitchFamily="34" charset="0"/>
          </a:endParaRPr>
        </a:p>
      </dgm:t>
    </dgm:pt>
    <dgm:pt modelId="{112B4562-E807-4388-A361-16EE279EC401}" type="parTrans" cxnId="{9A7BBA47-7E7D-4B74-A55C-27F5C4AFA0FA}">
      <dgm:prSet/>
      <dgm:spPr/>
      <dgm:t>
        <a:bodyPr/>
        <a:lstStyle/>
        <a:p>
          <a:endParaRPr lang="en-CA"/>
        </a:p>
      </dgm:t>
    </dgm:pt>
    <dgm:pt modelId="{5768EBB5-9862-4278-BAAC-BCB2EFD91BEE}" type="sibTrans" cxnId="{9A7BBA47-7E7D-4B74-A55C-27F5C4AFA0FA}">
      <dgm:prSet/>
      <dgm:spPr/>
      <dgm:t>
        <a:bodyPr/>
        <a:lstStyle/>
        <a:p>
          <a:endParaRPr lang="en-CA"/>
        </a:p>
      </dgm:t>
    </dgm:pt>
    <dgm:pt modelId="{BD0270CB-EF8C-4041-9BD7-84ACBDBCBCC5}">
      <dgm:prSet phldrT="[Text]"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Cloudera Navigator</a:t>
          </a:r>
        </a:p>
      </dgm:t>
    </dgm:pt>
    <dgm:pt modelId="{7505334F-6C12-4B6E-806A-B90639DB13E3}" type="parTrans" cxnId="{28064801-3E61-4E16-98F9-A1ED65D5CD00}">
      <dgm:prSet/>
      <dgm:spPr/>
      <dgm:t>
        <a:bodyPr/>
        <a:lstStyle/>
        <a:p>
          <a:endParaRPr lang="en-CA"/>
        </a:p>
      </dgm:t>
    </dgm:pt>
    <dgm:pt modelId="{2F0BC193-3790-4ECC-B2E4-06607CF49335}" type="sibTrans" cxnId="{28064801-3E61-4E16-98F9-A1ED65D5CD00}">
      <dgm:prSet/>
      <dgm:spPr/>
      <dgm:t>
        <a:bodyPr/>
        <a:lstStyle/>
        <a:p>
          <a:endParaRPr lang="en-CA"/>
        </a:p>
      </dgm:t>
    </dgm:pt>
    <dgm:pt modelId="{316EF83E-F64E-48ED-8732-EA01E30C83B0}">
      <dgm:prSet phldrT="[Text]"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HDFS</a:t>
          </a:r>
        </a:p>
      </dgm:t>
    </dgm:pt>
    <dgm:pt modelId="{DC7B5309-3E67-4EA9-A6FA-65CB78FFC01E}" type="parTrans" cxnId="{E54FB420-505C-4466-AC05-6489338A258D}">
      <dgm:prSet/>
      <dgm:spPr/>
      <dgm:t>
        <a:bodyPr/>
        <a:lstStyle/>
        <a:p>
          <a:endParaRPr lang="en-CA"/>
        </a:p>
      </dgm:t>
    </dgm:pt>
    <dgm:pt modelId="{20F62564-9020-4E1C-AE2F-DAE67F8AF7FF}" type="sibTrans" cxnId="{E54FB420-505C-4466-AC05-6489338A258D}">
      <dgm:prSet/>
      <dgm:spPr/>
      <dgm:t>
        <a:bodyPr/>
        <a:lstStyle/>
        <a:p>
          <a:endParaRPr lang="en-CA"/>
        </a:p>
      </dgm:t>
    </dgm:pt>
    <dgm:pt modelId="{150253E2-0583-4D61-9F20-CBAE12183981}">
      <dgm:prSet custT="1"/>
      <dgm:spPr/>
      <dgm:t>
        <a:bodyPr/>
        <a:lstStyle/>
        <a:p>
          <a:r>
            <a:rPr lang="en-US" sz="1600" noProof="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Trillium DQ tool</a:t>
          </a:r>
        </a:p>
      </dgm:t>
    </dgm:pt>
    <dgm:pt modelId="{B3B47F50-6AB2-466B-987B-8C4D2811B472}" type="parTrans" cxnId="{2CC562B4-9441-4928-ADAE-4C2C9CCDF07C}">
      <dgm:prSet/>
      <dgm:spPr/>
      <dgm:t>
        <a:bodyPr/>
        <a:lstStyle/>
        <a:p>
          <a:endParaRPr lang="en-CA"/>
        </a:p>
      </dgm:t>
    </dgm:pt>
    <dgm:pt modelId="{91F3F2B7-C860-46EF-88D9-175AC208FDA3}" type="sibTrans" cxnId="{2CC562B4-9441-4928-ADAE-4C2C9CCDF07C}">
      <dgm:prSet/>
      <dgm:spPr/>
      <dgm:t>
        <a:bodyPr/>
        <a:lstStyle/>
        <a:p>
          <a:endParaRPr lang="en-CA"/>
        </a:p>
      </dgm:t>
    </dgm:pt>
    <dgm:pt modelId="{43078248-6843-47C5-B517-709B6F66A1F5}" type="pres">
      <dgm:prSet presAssocID="{51CD46AA-AEEF-42DC-BB0B-AD4EF142A4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C0E903-EBA7-40AF-939D-26A06675B19E}" type="pres">
      <dgm:prSet presAssocID="{FE878772-8A54-437A-ACDA-2E6346F0E307}" presName="composite" presStyleCnt="0"/>
      <dgm:spPr/>
    </dgm:pt>
    <dgm:pt modelId="{D0582D6F-0FB3-4DA5-BDDE-A56FEF73C047}" type="pres">
      <dgm:prSet presAssocID="{FE878772-8A54-437A-ACDA-2E6346F0E307}" presName="parTx" presStyleLbl="alignNode1" presStyleIdx="0" presStyleCnt="4" custScaleY="1002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B2735C-27E2-438C-B51B-0BFB33FADEF7}" type="pres">
      <dgm:prSet presAssocID="{FE878772-8A54-437A-ACDA-2E6346F0E307}" presName="desTx" presStyleLbl="alignAccFollowNode1" presStyleIdx="0" presStyleCnt="4" custScaleY="100000" custLinFactNeighborY="2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50D583-E8BD-4B6C-B1F4-136D79B33B69}" type="pres">
      <dgm:prSet presAssocID="{2F8675D2-D563-4D57-9250-0DD76A8D5D63}" presName="space" presStyleCnt="0"/>
      <dgm:spPr/>
    </dgm:pt>
    <dgm:pt modelId="{BDF03E7D-971B-478D-9ECE-8859A07A1E0F}" type="pres">
      <dgm:prSet presAssocID="{48B8A3C3-6B81-4CFE-AA29-7FE86226D81A}" presName="composite" presStyleCnt="0"/>
      <dgm:spPr/>
    </dgm:pt>
    <dgm:pt modelId="{B30E233A-99C7-4597-9D8D-2D9CEF8FC3C5}" type="pres">
      <dgm:prSet presAssocID="{48B8A3C3-6B81-4CFE-AA29-7FE86226D81A}" presName="parTx" presStyleLbl="alignNode1" presStyleIdx="1" presStyleCnt="4" custScaleY="897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C2957-0642-432A-9106-EEBB9E76447A}" type="pres">
      <dgm:prSet presAssocID="{48B8A3C3-6B81-4CFE-AA29-7FE86226D81A}" presName="desTx" presStyleLbl="alignAccFollowNode1" presStyleIdx="1" presStyleCnt="4" custLinFactNeighborY="2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2ADD2-6D3B-4928-A6F1-44A93493AEEF}" type="pres">
      <dgm:prSet presAssocID="{0804675C-4FA1-4A3E-ADBA-655494657456}" presName="space" presStyleCnt="0"/>
      <dgm:spPr/>
    </dgm:pt>
    <dgm:pt modelId="{91B6FAB4-9DA7-40AE-BC5E-7204A25311F2}" type="pres">
      <dgm:prSet presAssocID="{7A84B4D6-8CF8-453C-9F27-C644F7E31EEA}" presName="composite" presStyleCnt="0"/>
      <dgm:spPr/>
    </dgm:pt>
    <dgm:pt modelId="{B46B61B3-A401-4ADD-9228-B5BF483818FA}" type="pres">
      <dgm:prSet presAssocID="{7A84B4D6-8CF8-453C-9F27-C644F7E31EEA}" presName="parTx" presStyleLbl="alignNode1" presStyleIdx="2" presStyleCnt="4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ADEC43-D071-4FDD-B2AD-B421701D098F}" type="pres">
      <dgm:prSet presAssocID="{7A84B4D6-8CF8-453C-9F27-C644F7E31EEA}" presName="desTx" presStyleLbl="alignAccFollowNode1" presStyleIdx="2" presStyleCnt="4" custLinFactNeighborY="2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23B85-E4E8-4950-A65B-A0220B9A481C}" type="pres">
      <dgm:prSet presAssocID="{C6A4BCDE-E139-4601-BB3E-11670982387F}" presName="space" presStyleCnt="0"/>
      <dgm:spPr/>
    </dgm:pt>
    <dgm:pt modelId="{C00B163C-1233-44CA-BC5D-D59788553CD2}" type="pres">
      <dgm:prSet presAssocID="{9F4577F2-3568-4B42-981B-C77C61298F4B}" presName="composite" presStyleCnt="0"/>
      <dgm:spPr/>
    </dgm:pt>
    <dgm:pt modelId="{3F703411-AC00-4C31-A797-25871AB7D093}" type="pres">
      <dgm:prSet presAssocID="{9F4577F2-3568-4B42-981B-C77C61298F4B}" presName="parTx" presStyleLbl="alignNode1" presStyleIdx="3" presStyleCnt="4" custScaleY="162485" custLinFactNeighborX="166" custLinFactNeighborY="-155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6B79A-24F9-4810-B1AF-0F130151E05C}" type="pres">
      <dgm:prSet presAssocID="{9F4577F2-3568-4B42-981B-C77C61298F4B}" presName="desTx" presStyleLbl="alignAccFollowNode1" presStyleIdx="3" presStyleCnt="4" custScaleY="100000" custLinFactNeighborX="2007" custLinFactNeighborY="83">
        <dgm:presLayoutVars>
          <dgm:bulletEnabled val="1"/>
        </dgm:presLayoutVars>
      </dgm:prSet>
      <dgm:spPr/>
    </dgm:pt>
  </dgm:ptLst>
  <dgm:cxnLst>
    <dgm:cxn modelId="{4EED3F4F-8774-41AD-B6EB-A051415D5AB4}" type="presOf" srcId="{150253E2-0583-4D61-9F20-CBAE12183981}" destId="{56ADEC43-D071-4FDD-B2AD-B421701D098F}" srcOrd="0" destOrd="4" presId="urn:microsoft.com/office/officeart/2005/8/layout/hList1"/>
    <dgm:cxn modelId="{52740050-6B05-4CB5-8DD1-C203745328FC}" srcId="{51CD46AA-AEEF-42DC-BB0B-AD4EF142A40E}" destId="{9F4577F2-3568-4B42-981B-C77C61298F4B}" srcOrd="3" destOrd="0" parTransId="{0CBBA768-1387-46FE-96AD-F445FC62198A}" sibTransId="{321899C6-33B9-4979-A49A-B2B3FD6AFFB9}"/>
    <dgm:cxn modelId="{711862ED-5DE8-49B0-B7E2-E2197C08551F}" srcId="{7A84B4D6-8CF8-453C-9F27-C644F7E31EEA}" destId="{E306542B-B2F0-47B5-8C67-B449F76E6FFE}" srcOrd="1" destOrd="0" parTransId="{71437F9E-F274-4D13-A564-68FBF6DBF755}" sibTransId="{EA3FA924-8303-4778-941F-0EA7E2164E3C}"/>
    <dgm:cxn modelId="{C091583B-E33C-4330-A215-D91E95DD6EC9}" type="presOf" srcId="{43AE7CE0-E19B-4F49-BBDB-1A0E4BA1EDD8}" destId="{BDB2735C-27E2-438C-B51B-0BFB33FADEF7}" srcOrd="0" destOrd="4" presId="urn:microsoft.com/office/officeart/2005/8/layout/hList1"/>
    <dgm:cxn modelId="{335664A1-3133-43C1-ABA2-C82E3157E975}" srcId="{3CE04525-F57A-4987-838A-2DF12105BA45}" destId="{9FD2897B-C440-4F99-A5D4-7AD5339A9DFE}" srcOrd="1" destOrd="0" parTransId="{EB61EC3F-2285-4961-8D71-7080D46C7D0B}" sibTransId="{0FD5E19D-5D85-4220-9FAC-A7F80F0D08CF}"/>
    <dgm:cxn modelId="{09CD30D8-32E2-4905-BFA6-B739F78B315D}" srcId="{FE878772-8A54-437A-ACDA-2E6346F0E307}" destId="{3CE04525-F57A-4987-838A-2DF12105BA45}" srcOrd="3" destOrd="0" parTransId="{4C72B07C-B203-4D5E-9991-F054EBEB5740}" sibTransId="{D8205DBC-5406-4416-B9BC-F7A20792269A}"/>
    <dgm:cxn modelId="{1645A5A5-CCCF-4440-8EFE-DF3408F9D455}" srcId="{3CE04525-F57A-4987-838A-2DF12105BA45}" destId="{015A6298-7F18-49C0-8A27-25C0CEB78659}" srcOrd="2" destOrd="0" parTransId="{73755571-3568-4A42-A000-FFF8EEA2261D}" sibTransId="{1CE5C059-9B42-4656-AEA1-A99E1E721FBA}"/>
    <dgm:cxn modelId="{889C0BC7-03AB-4A11-87BD-046C4F28F990}" type="presOf" srcId="{7A84B4D6-8CF8-453C-9F27-C644F7E31EEA}" destId="{B46B61B3-A401-4ADD-9228-B5BF483818FA}" srcOrd="0" destOrd="0" presId="urn:microsoft.com/office/officeart/2005/8/layout/hList1"/>
    <dgm:cxn modelId="{2CC562B4-9441-4928-ADAE-4C2C9CCDF07C}" srcId="{7A84B4D6-8CF8-453C-9F27-C644F7E31EEA}" destId="{150253E2-0583-4D61-9F20-CBAE12183981}" srcOrd="4" destOrd="0" parTransId="{B3B47F50-6AB2-466B-987B-8C4D2811B472}" sibTransId="{91F3F2B7-C860-46EF-88D9-175AC208FDA3}"/>
    <dgm:cxn modelId="{40F1A22A-5B22-4E71-8E39-555EEECF9BE5}" type="presOf" srcId="{F9E9678E-DEC5-4C7E-A52C-A901B3975E6C}" destId="{4D4C2957-0642-432A-9106-EEBB9E76447A}" srcOrd="0" destOrd="1" presId="urn:microsoft.com/office/officeart/2005/8/layout/hList1"/>
    <dgm:cxn modelId="{64E8CCDE-051A-476A-8FA3-E573F0A3618D}" type="presOf" srcId="{51CD46AA-AEEF-42DC-BB0B-AD4EF142A40E}" destId="{43078248-6843-47C5-B517-709B6F66A1F5}" srcOrd="0" destOrd="0" presId="urn:microsoft.com/office/officeart/2005/8/layout/hList1"/>
    <dgm:cxn modelId="{E248F1B6-7ECF-45C1-97AB-94B89E306986}" srcId="{FE878772-8A54-437A-ACDA-2E6346F0E307}" destId="{3BA3AD5E-418F-4A66-9917-D58C766E4174}" srcOrd="1" destOrd="0" parTransId="{C83B2785-CD52-499A-BB43-FFB8F4ADC657}" sibTransId="{423E1AF5-A74A-4B86-B39E-344C7C7D4406}"/>
    <dgm:cxn modelId="{15C8A2F6-849A-4BFD-9547-43E0315352DA}" srcId="{FE878772-8A54-437A-ACDA-2E6346F0E307}" destId="{17C49BB3-F180-44E2-A238-499CDE927199}" srcOrd="4" destOrd="0" parTransId="{890D8865-7778-4B40-8E03-0E7B6048FF3D}" sibTransId="{10035FEF-4836-4CA5-B33C-2CD0E3651914}"/>
    <dgm:cxn modelId="{EDD2DA31-6124-4C71-AE5C-23E82CFBE215}" srcId="{51CD46AA-AEEF-42DC-BB0B-AD4EF142A40E}" destId="{48B8A3C3-6B81-4CFE-AA29-7FE86226D81A}" srcOrd="1" destOrd="0" parTransId="{DDE0B0BC-9158-4618-8E18-7BC924FDCB63}" sibTransId="{0804675C-4FA1-4A3E-ADBA-655494657456}"/>
    <dgm:cxn modelId="{5BFF9B10-7C59-4FB0-B2A6-810621961901}" type="presOf" srcId="{1B24ECB5-0BF1-4143-A273-C1F6282F8C1F}" destId="{4D4C2957-0642-432A-9106-EEBB9E76447A}" srcOrd="0" destOrd="7" presId="urn:microsoft.com/office/officeart/2005/8/layout/hList1"/>
    <dgm:cxn modelId="{5759B2B9-65AC-4B6C-8A4C-BD808D08ECC6}" srcId="{FE878772-8A54-437A-ACDA-2E6346F0E307}" destId="{7F76ABB4-03D4-4513-8646-DE872D188BD6}" srcOrd="0" destOrd="0" parTransId="{03FFB1CD-FA69-4103-8090-DE492CDA6688}" sibTransId="{1337132C-418E-47D1-BC6E-56AAEA2C2C96}"/>
    <dgm:cxn modelId="{BF3A5C4B-9181-408E-A212-E1D5D431B95F}" type="presOf" srcId="{CCA7257D-8AC4-46E5-B20C-28C5594E8C3D}" destId="{56ADEC43-D071-4FDD-B2AD-B421701D098F}" srcOrd="0" destOrd="3" presId="urn:microsoft.com/office/officeart/2005/8/layout/hList1"/>
    <dgm:cxn modelId="{67A4FF7D-7F82-4C03-83CA-C5DC81EF2EF5}" type="presOf" srcId="{7F76ABB4-03D4-4513-8646-DE872D188BD6}" destId="{BDB2735C-27E2-438C-B51B-0BFB33FADEF7}" srcOrd="0" destOrd="0" presId="urn:microsoft.com/office/officeart/2005/8/layout/hList1"/>
    <dgm:cxn modelId="{3B37A349-7C92-4FFD-A4AB-2D9BC697ED65}" type="presOf" srcId="{37639CE6-47C1-4993-A864-CCFC75D57907}" destId="{4D4C2957-0642-432A-9106-EEBB9E76447A}" srcOrd="0" destOrd="2" presId="urn:microsoft.com/office/officeart/2005/8/layout/hList1"/>
    <dgm:cxn modelId="{FC72F31F-EF80-42D5-86D7-5159A82F2F75}" srcId="{48B8A3C3-6B81-4CFE-AA29-7FE86226D81A}" destId="{EAC72E17-D4C9-4929-8C42-566783F52E69}" srcOrd="0" destOrd="0" parTransId="{80522F96-80F8-4543-B5A4-1D72C6F8D3E5}" sibTransId="{15C52884-77D8-4EAC-A7B7-BED019DE57C1}"/>
    <dgm:cxn modelId="{21A40E8A-0A6A-4AA1-BE3B-72E0AB3BF5A1}" type="presOf" srcId="{9F4577F2-3568-4B42-981B-C77C61298F4B}" destId="{3F703411-AC00-4C31-A797-25871AB7D093}" srcOrd="0" destOrd="0" presId="urn:microsoft.com/office/officeart/2005/8/layout/hList1"/>
    <dgm:cxn modelId="{27BE6DAD-50C1-4FEB-8109-4F27A5689202}" type="presOf" srcId="{48B8A3C3-6B81-4CFE-AA29-7FE86226D81A}" destId="{B30E233A-99C7-4597-9D8D-2D9CEF8FC3C5}" srcOrd="0" destOrd="0" presId="urn:microsoft.com/office/officeart/2005/8/layout/hList1"/>
    <dgm:cxn modelId="{A3EE5693-31F6-4E3A-A554-E3842CE97F98}" type="presOf" srcId="{9FD2897B-C440-4F99-A5D4-7AD5339A9DFE}" destId="{BDB2735C-27E2-438C-B51B-0BFB33FADEF7}" srcOrd="0" destOrd="5" presId="urn:microsoft.com/office/officeart/2005/8/layout/hList1"/>
    <dgm:cxn modelId="{A4F221E2-C86E-4FAA-A6B6-A4DD04195642}" type="presOf" srcId="{FE878772-8A54-437A-ACDA-2E6346F0E307}" destId="{D0582D6F-0FB3-4DA5-BDDE-A56FEF73C047}" srcOrd="0" destOrd="0" presId="urn:microsoft.com/office/officeart/2005/8/layout/hList1"/>
    <dgm:cxn modelId="{3D4F46C8-54A5-44AB-B71B-F93E6739901D}" type="presOf" srcId="{511E64CC-6DB5-4248-811C-C66C493F3785}" destId="{4D4C2957-0642-432A-9106-EEBB9E76447A}" srcOrd="0" destOrd="3" presId="urn:microsoft.com/office/officeart/2005/8/layout/hList1"/>
    <dgm:cxn modelId="{08BB99EE-35D4-4827-AC84-8F137D03493A}" type="presOf" srcId="{316EF83E-F64E-48ED-8732-EA01E30C83B0}" destId="{4D4C2957-0642-432A-9106-EEBB9E76447A}" srcOrd="0" destOrd="6" presId="urn:microsoft.com/office/officeart/2005/8/layout/hList1"/>
    <dgm:cxn modelId="{C168F23C-460F-467B-8D81-6E421A8BE5FD}" srcId="{7A84B4D6-8CF8-453C-9F27-C644F7E31EEA}" destId="{CCA7257D-8AC4-46E5-B20C-28C5594E8C3D}" srcOrd="3" destOrd="0" parTransId="{05406C76-471C-4125-9AE9-88E64EECF281}" sibTransId="{32E8483C-3867-4B50-85D9-3C19A5812587}"/>
    <dgm:cxn modelId="{C552E70E-F7CE-402A-AA39-51D55B72A78E}" type="presOf" srcId="{015A6298-7F18-49C0-8A27-25C0CEB78659}" destId="{BDB2735C-27E2-438C-B51B-0BFB33FADEF7}" srcOrd="0" destOrd="6" presId="urn:microsoft.com/office/officeart/2005/8/layout/hList1"/>
    <dgm:cxn modelId="{9026F9AF-BD7D-4935-9EAC-51FCB261D5C5}" type="presOf" srcId="{E306542B-B2F0-47B5-8C67-B449F76E6FFE}" destId="{56ADEC43-D071-4FDD-B2AD-B421701D098F}" srcOrd="0" destOrd="1" presId="urn:microsoft.com/office/officeart/2005/8/layout/hList1"/>
    <dgm:cxn modelId="{35929C70-E80E-40F8-AB52-6D1DCED418D0}" srcId="{EAC72E17-D4C9-4929-8C42-566783F52E69}" destId="{511E64CC-6DB5-4248-811C-C66C493F3785}" srcOrd="2" destOrd="0" parTransId="{B8784167-C6C9-494F-80EA-639CE85922B0}" sibTransId="{11C2018F-B557-420C-BC0D-F54F93028AF0}"/>
    <dgm:cxn modelId="{28064801-3E61-4E16-98F9-A1ED65D5CD00}" srcId="{EAC72E17-D4C9-4929-8C42-566783F52E69}" destId="{BD0270CB-EF8C-4041-9BD7-84ACBDBCBCC5}" srcOrd="4" destOrd="0" parTransId="{7505334F-6C12-4B6E-806A-B90639DB13E3}" sibTransId="{2F0BC193-3790-4ECC-B2E4-06607CF49335}"/>
    <dgm:cxn modelId="{1BD8ED83-0A26-4A37-9693-297065996C7F}" srcId="{EAC72E17-D4C9-4929-8C42-566783F52E69}" destId="{1B24ECB5-0BF1-4143-A273-C1F6282F8C1F}" srcOrd="6" destOrd="0" parTransId="{EA7542C8-9EA2-42D5-BDB0-EABFCA86A7D1}" sibTransId="{0341D9F9-89FA-463C-AAAF-1EE3FA704F4A}"/>
    <dgm:cxn modelId="{2481CB7E-BB2A-495C-A64B-F1F6682C6B20}" srcId="{7A84B4D6-8CF8-453C-9F27-C644F7E31EEA}" destId="{AD3DEBC5-F52D-4829-9659-7FA976B04712}" srcOrd="2" destOrd="0" parTransId="{F76D580F-59A6-40F1-9E98-21D3625199B5}" sibTransId="{ADD59636-4374-47CD-8454-3B1DAD637838}"/>
    <dgm:cxn modelId="{9A7BBA47-7E7D-4B74-A55C-27F5C4AFA0FA}" srcId="{EAC72E17-D4C9-4929-8C42-566783F52E69}" destId="{C2E6DBF1-81A2-4281-92E4-D98659C0FFBA}" srcOrd="3" destOrd="0" parTransId="{112B4562-E807-4388-A361-16EE279EC401}" sibTransId="{5768EBB5-9862-4278-BAAC-BCB2EFD91BEE}"/>
    <dgm:cxn modelId="{9683E4F9-1D83-4B78-94F8-41148D4E0358}" srcId="{7A84B4D6-8CF8-453C-9F27-C644F7E31EEA}" destId="{F6640DAF-71CB-4957-84E9-E290787E7DC0}" srcOrd="0" destOrd="0" parTransId="{8772F7CA-8133-45DC-9649-1E63C1DD0C6F}" sibTransId="{CA65AC52-5F8F-4A68-9097-B6B41DC86AF5}"/>
    <dgm:cxn modelId="{A02D75E6-C3E2-43D6-8E88-3CF03C05F07A}" type="presOf" srcId="{EAC72E17-D4C9-4929-8C42-566783F52E69}" destId="{4D4C2957-0642-432A-9106-EEBB9E76447A}" srcOrd="0" destOrd="0" presId="urn:microsoft.com/office/officeart/2005/8/layout/hList1"/>
    <dgm:cxn modelId="{E5D67698-0C02-4B6C-8E9B-71F435B403DD}" type="presOf" srcId="{3BA3AD5E-418F-4A66-9917-D58C766E4174}" destId="{BDB2735C-27E2-438C-B51B-0BFB33FADEF7}" srcOrd="0" destOrd="1" presId="urn:microsoft.com/office/officeart/2005/8/layout/hList1"/>
    <dgm:cxn modelId="{3C76A19F-4BAB-47E0-A12C-017D76725ACD}" type="presOf" srcId="{F6640DAF-71CB-4957-84E9-E290787E7DC0}" destId="{56ADEC43-D071-4FDD-B2AD-B421701D098F}" srcOrd="0" destOrd="0" presId="urn:microsoft.com/office/officeart/2005/8/layout/hList1"/>
    <dgm:cxn modelId="{2F1A2774-FD5F-4C27-BB70-144AAC47333C}" srcId="{FE878772-8A54-437A-ACDA-2E6346F0E307}" destId="{5B9FA0EE-BA76-44A2-9787-2C78A7C45C28}" srcOrd="2" destOrd="0" parTransId="{65BAF478-AA15-4355-A446-CFFF89F880AF}" sibTransId="{A95271FF-05B1-4C44-BF8E-E97E2C74AE5D}"/>
    <dgm:cxn modelId="{59F691CD-859A-4B96-B69B-8552C9C6F322}" srcId="{EAC72E17-D4C9-4929-8C42-566783F52E69}" destId="{37639CE6-47C1-4993-A864-CCFC75D57907}" srcOrd="1" destOrd="0" parTransId="{B8976D30-45B7-4084-BC70-0022B7C94754}" sibTransId="{D3A30886-2889-4699-BE61-5D5194D4BE8A}"/>
    <dgm:cxn modelId="{AE2210FB-F020-4EC5-B597-735D7ED7A696}" srcId="{3CE04525-F57A-4987-838A-2DF12105BA45}" destId="{43AE7CE0-E19B-4F49-BBDB-1A0E4BA1EDD8}" srcOrd="0" destOrd="0" parTransId="{2F0522C2-502A-4BC3-98C4-30AC3A5E8D31}" sibTransId="{717AED7B-FCE0-45E9-851B-66A1571B727A}"/>
    <dgm:cxn modelId="{93A2AB18-9D10-441D-827C-128AD413E17E}" type="presOf" srcId="{C2E6DBF1-81A2-4281-92E4-D98659C0FFBA}" destId="{4D4C2957-0642-432A-9106-EEBB9E76447A}" srcOrd="0" destOrd="4" presId="urn:microsoft.com/office/officeart/2005/8/layout/hList1"/>
    <dgm:cxn modelId="{E1C6D3CC-3C19-40FF-8DFF-FF03F3ED57D3}" type="presOf" srcId="{17C49BB3-F180-44E2-A238-499CDE927199}" destId="{BDB2735C-27E2-438C-B51B-0BFB33FADEF7}" srcOrd="0" destOrd="7" presId="urn:microsoft.com/office/officeart/2005/8/layout/hList1"/>
    <dgm:cxn modelId="{4E67480E-9F1E-4673-85D1-799B1EF7927C}" srcId="{51CD46AA-AEEF-42DC-BB0B-AD4EF142A40E}" destId="{7A84B4D6-8CF8-453C-9F27-C644F7E31EEA}" srcOrd="2" destOrd="0" parTransId="{9859446F-5E0E-4940-8411-0F54C2840CA4}" sibTransId="{C6A4BCDE-E139-4601-BB3E-11670982387F}"/>
    <dgm:cxn modelId="{E54FB420-505C-4466-AC05-6489338A258D}" srcId="{EAC72E17-D4C9-4929-8C42-566783F52E69}" destId="{316EF83E-F64E-48ED-8732-EA01E30C83B0}" srcOrd="5" destOrd="0" parTransId="{DC7B5309-3E67-4EA9-A6FA-65CB78FFC01E}" sibTransId="{20F62564-9020-4E1C-AE2F-DAE67F8AF7FF}"/>
    <dgm:cxn modelId="{9FB4F590-658C-4AD5-923D-11140ABF613D}" type="presOf" srcId="{3CE04525-F57A-4987-838A-2DF12105BA45}" destId="{BDB2735C-27E2-438C-B51B-0BFB33FADEF7}" srcOrd="0" destOrd="3" presId="urn:microsoft.com/office/officeart/2005/8/layout/hList1"/>
    <dgm:cxn modelId="{CAF0399F-C373-49E5-8083-815C00B27F37}" type="presOf" srcId="{AD3DEBC5-F52D-4829-9659-7FA976B04712}" destId="{56ADEC43-D071-4FDD-B2AD-B421701D098F}" srcOrd="0" destOrd="2" presId="urn:microsoft.com/office/officeart/2005/8/layout/hList1"/>
    <dgm:cxn modelId="{AE3C66F7-8F3F-4080-A940-E7847D14F8A6}" type="presOf" srcId="{BD0270CB-EF8C-4041-9BD7-84ACBDBCBCC5}" destId="{4D4C2957-0642-432A-9106-EEBB9E76447A}" srcOrd="0" destOrd="5" presId="urn:microsoft.com/office/officeart/2005/8/layout/hList1"/>
    <dgm:cxn modelId="{DD2BDC1B-95E2-4A97-B1C9-8139F355B9CC}" srcId="{EAC72E17-D4C9-4929-8C42-566783F52E69}" destId="{F9E9678E-DEC5-4C7E-A52C-A901B3975E6C}" srcOrd="0" destOrd="0" parTransId="{8FB3058A-F081-4096-BBDD-4A588755DEE7}" sibTransId="{8FA9F08B-916E-4365-864E-30CA1E3C0FFC}"/>
    <dgm:cxn modelId="{833E763E-A20D-4BA0-8FEC-AE1E58A22A72}" type="presOf" srcId="{5B9FA0EE-BA76-44A2-9787-2C78A7C45C28}" destId="{BDB2735C-27E2-438C-B51B-0BFB33FADEF7}" srcOrd="0" destOrd="2" presId="urn:microsoft.com/office/officeart/2005/8/layout/hList1"/>
    <dgm:cxn modelId="{278BC6ED-6924-4FA6-B421-BFE03EB8891E}" srcId="{51CD46AA-AEEF-42DC-BB0B-AD4EF142A40E}" destId="{FE878772-8A54-437A-ACDA-2E6346F0E307}" srcOrd="0" destOrd="0" parTransId="{D6F01829-6C51-4741-82FB-585034D4B85B}" sibTransId="{2F8675D2-D563-4D57-9250-0DD76A8D5D63}"/>
    <dgm:cxn modelId="{344ACFCE-9904-4878-A144-D0E87C6DDDFC}" type="presParOf" srcId="{43078248-6843-47C5-B517-709B6F66A1F5}" destId="{80C0E903-EBA7-40AF-939D-26A06675B19E}" srcOrd="0" destOrd="0" presId="urn:microsoft.com/office/officeart/2005/8/layout/hList1"/>
    <dgm:cxn modelId="{90B04500-584E-48A7-90E3-42D84AFB7049}" type="presParOf" srcId="{80C0E903-EBA7-40AF-939D-26A06675B19E}" destId="{D0582D6F-0FB3-4DA5-BDDE-A56FEF73C047}" srcOrd="0" destOrd="0" presId="urn:microsoft.com/office/officeart/2005/8/layout/hList1"/>
    <dgm:cxn modelId="{9AD4461A-DC95-4645-8A52-5D8228938377}" type="presParOf" srcId="{80C0E903-EBA7-40AF-939D-26A06675B19E}" destId="{BDB2735C-27E2-438C-B51B-0BFB33FADEF7}" srcOrd="1" destOrd="0" presId="urn:microsoft.com/office/officeart/2005/8/layout/hList1"/>
    <dgm:cxn modelId="{EE5DE51C-C4F2-4F7D-9608-CF49397E7444}" type="presParOf" srcId="{43078248-6843-47C5-B517-709B6F66A1F5}" destId="{2D50D583-E8BD-4B6C-B1F4-136D79B33B69}" srcOrd="1" destOrd="0" presId="urn:microsoft.com/office/officeart/2005/8/layout/hList1"/>
    <dgm:cxn modelId="{3A94C795-B623-4246-8F8B-68131F8FBF4B}" type="presParOf" srcId="{43078248-6843-47C5-B517-709B6F66A1F5}" destId="{BDF03E7D-971B-478D-9ECE-8859A07A1E0F}" srcOrd="2" destOrd="0" presId="urn:microsoft.com/office/officeart/2005/8/layout/hList1"/>
    <dgm:cxn modelId="{BF0AD3E4-9E84-492F-B6D7-390CD6531082}" type="presParOf" srcId="{BDF03E7D-971B-478D-9ECE-8859A07A1E0F}" destId="{B30E233A-99C7-4597-9D8D-2D9CEF8FC3C5}" srcOrd="0" destOrd="0" presId="urn:microsoft.com/office/officeart/2005/8/layout/hList1"/>
    <dgm:cxn modelId="{A4645AA9-3827-44F0-9713-1D4F7E095E93}" type="presParOf" srcId="{BDF03E7D-971B-478D-9ECE-8859A07A1E0F}" destId="{4D4C2957-0642-432A-9106-EEBB9E76447A}" srcOrd="1" destOrd="0" presId="urn:microsoft.com/office/officeart/2005/8/layout/hList1"/>
    <dgm:cxn modelId="{A5D63E8D-2900-44F8-B2E5-FE9A44BB6D38}" type="presParOf" srcId="{43078248-6843-47C5-B517-709B6F66A1F5}" destId="{6222ADD2-6D3B-4928-A6F1-44A93493AEEF}" srcOrd="3" destOrd="0" presId="urn:microsoft.com/office/officeart/2005/8/layout/hList1"/>
    <dgm:cxn modelId="{115BABDD-9BC3-45CF-884E-A044D9FC792F}" type="presParOf" srcId="{43078248-6843-47C5-B517-709B6F66A1F5}" destId="{91B6FAB4-9DA7-40AE-BC5E-7204A25311F2}" srcOrd="4" destOrd="0" presId="urn:microsoft.com/office/officeart/2005/8/layout/hList1"/>
    <dgm:cxn modelId="{9B83F90B-F6CD-4D09-9F94-CB0673E0E3AD}" type="presParOf" srcId="{91B6FAB4-9DA7-40AE-BC5E-7204A25311F2}" destId="{B46B61B3-A401-4ADD-9228-B5BF483818FA}" srcOrd="0" destOrd="0" presId="urn:microsoft.com/office/officeart/2005/8/layout/hList1"/>
    <dgm:cxn modelId="{DD33E8A2-2EF9-427E-9825-C4A3D480110C}" type="presParOf" srcId="{91B6FAB4-9DA7-40AE-BC5E-7204A25311F2}" destId="{56ADEC43-D071-4FDD-B2AD-B421701D098F}" srcOrd="1" destOrd="0" presId="urn:microsoft.com/office/officeart/2005/8/layout/hList1"/>
    <dgm:cxn modelId="{706F9149-865F-41DA-AAF3-091364376365}" type="presParOf" srcId="{43078248-6843-47C5-B517-709B6F66A1F5}" destId="{5C523B85-E4E8-4950-A65B-A0220B9A481C}" srcOrd="5" destOrd="0" presId="urn:microsoft.com/office/officeart/2005/8/layout/hList1"/>
    <dgm:cxn modelId="{E972D319-95CA-4CEA-854F-5F8D278D1851}" type="presParOf" srcId="{43078248-6843-47C5-B517-709B6F66A1F5}" destId="{C00B163C-1233-44CA-BC5D-D59788553CD2}" srcOrd="6" destOrd="0" presId="urn:microsoft.com/office/officeart/2005/8/layout/hList1"/>
    <dgm:cxn modelId="{11F4F482-5D1F-4989-81EA-AC9363AF393D}" type="presParOf" srcId="{C00B163C-1233-44CA-BC5D-D59788553CD2}" destId="{3F703411-AC00-4C31-A797-25871AB7D093}" srcOrd="0" destOrd="0" presId="urn:microsoft.com/office/officeart/2005/8/layout/hList1"/>
    <dgm:cxn modelId="{7F8459FF-7704-44B2-9759-E88A63F043FD}" type="presParOf" srcId="{C00B163C-1233-44CA-BC5D-D59788553CD2}" destId="{ED96B79A-24F9-4810-B1AF-0F130151E05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E3BCD4-9586-4147-8F77-D7973E339F4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91C684-F908-4C1C-A0D4-7B38F32FF13C}">
      <dgm:prSet phldrT="[Text]" custT="1"/>
      <dgm:spPr/>
      <dgm:t>
        <a:bodyPr/>
        <a:lstStyle/>
        <a:p>
          <a:r>
            <a:rPr lang="en-US" sz="1000" dirty="0">
              <a:latin typeface="DINOT" pitchFamily="34" charset="0"/>
              <a:cs typeface="DINOT" pitchFamily="34" charset="0"/>
            </a:rPr>
            <a:t>Distrib. Technologies (27</a:t>
          </a:r>
          <a:r>
            <a:rPr lang="en-US" sz="900" dirty="0">
              <a:latin typeface="DINOT" pitchFamily="34" charset="0"/>
              <a:cs typeface="DINOT" pitchFamily="34" charset="0"/>
            </a:rPr>
            <a:t>)</a:t>
          </a:r>
        </a:p>
      </dgm:t>
    </dgm:pt>
    <dgm:pt modelId="{6FC81D0C-C57C-4973-8A51-921DE00919B0}" type="parTrans" cxnId="{D14E0F77-DCB7-46E6-886E-1C0F2DCFF8E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A818CD7-DBEE-4191-A472-50D593363894}" type="sibTrans" cxnId="{D14E0F77-DCB7-46E6-886E-1C0F2DCFF8E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5569727-8FC7-4470-80CA-73B8C225C2B9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Microfocus COBOL 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0DFA34A4-3D14-47BE-BB57-EA0D731CBEE5}" type="parTrans" cxnId="{236ACCCD-B3E9-420B-88D8-C2A99262DA3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1E1D741-DCEE-49FF-B84F-126884CC657F}" type="sibTrans" cxnId="{236ACCCD-B3E9-420B-88D8-C2A99262DA3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A680B81-4A24-4882-9477-7F7957AD0DC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CORBA® IDL</a:t>
          </a:r>
        </a:p>
      </dgm:t>
    </dgm:pt>
    <dgm:pt modelId="{EBC20928-847E-46BF-A4E2-640F0A8E7203}" type="parTrans" cxnId="{52844D32-6E73-4F05-9362-1CE85799C8C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45C4061-9FCA-45A2-A0A6-9F784223E24C}" type="sibTrans" cxnId="{52844D32-6E73-4F05-9362-1CE85799C8C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809C03C-2588-4997-AB47-2E29446C8F7D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Dynamic SQL</a:t>
          </a:r>
        </a:p>
      </dgm:t>
    </dgm:pt>
    <dgm:pt modelId="{362BE0C4-ADFD-4BED-9A29-F3B461921492}" type="parTrans" cxnId="{CB7988E9-C775-408D-8B25-75C7E8D73B4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E026A03-7B97-46E0-B137-139E62137C29}" type="sibTrans" cxnId="{CB7988E9-C775-408D-8B25-75C7E8D73B4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6A02DDD-C9F2-4E78-B353-D49DC6C7DF9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Hibernate</a:t>
          </a:r>
        </a:p>
      </dgm:t>
    </dgm:pt>
    <dgm:pt modelId="{32AB1984-18AA-4CB6-A9A6-1AB8CC2AD96A}" type="parTrans" cxnId="{BD0B6FF0-0624-4A15-9E3C-F2F8EAD22BF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82575A3-6731-4D90-842C-646BFE5C0193}" type="sibTrans" cxnId="{BD0B6FF0-0624-4A15-9E3C-F2F8EAD22BF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F2F989F-D753-4F86-9318-8DE49B9C4374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Vugen</a:t>
          </a:r>
        </a:p>
      </dgm:t>
    </dgm:pt>
    <dgm:pt modelId="{81CE2DF3-CA09-41BE-8449-C8CED2219D12}" type="parTrans" cxnId="{1701824F-E5E5-4039-90E3-C04FAD97971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5BA9ACA-99B6-4172-AFB5-5FEB45B257D4}" type="sibTrans" cxnId="{1701824F-E5E5-4039-90E3-C04FAD97971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70A8142-B2A9-4D73-98E4-E9B902310BC6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iBATIS (MyBATIS)</a:t>
          </a:r>
        </a:p>
      </dgm:t>
    </dgm:pt>
    <dgm:pt modelId="{533E1EB6-C0F3-4B2A-9BAC-03555A5C149D}" type="parTrans" cxnId="{970AE1A7-4105-40DF-BB93-32B546D4E2C9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2698796-D6D7-4BCD-9E74-342FEB5CE9C4}" type="sibTrans" cxnId="{970AE1A7-4105-40DF-BB93-32B546D4E2C9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CF6A987-0E2C-4CF5-8922-BE4D00E609A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Java ™</a:t>
          </a:r>
        </a:p>
      </dgm:t>
    </dgm:pt>
    <dgm:pt modelId="{54C03C04-A241-447D-87CF-062D96CB28D8}" type="parTrans" cxnId="{B8615ECF-E796-486C-9EF1-ADA0064F23D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6A67430-088D-4663-9BC9-8D7830B7106B}" type="sibTrans" cxnId="{B8615ECF-E796-486C-9EF1-ADA0064F23D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C70D696-D195-4DDE-990D-26CFF284633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JAXB</a:t>
          </a:r>
        </a:p>
      </dgm:t>
    </dgm:pt>
    <dgm:pt modelId="{E2724BD0-762F-492C-BF46-C6603280236A}" type="parTrans" cxnId="{FA4900C3-34EE-423F-B103-0843695ED68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6BBDDE1-45CA-4CBA-BEA5-8EAD7E1C9C60}" type="sibTrans" cxnId="{FA4900C3-34EE-423F-B103-0843695ED68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655879A-4626-49BC-9BE3-0CFEC947CA0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JAX-WS</a:t>
          </a:r>
        </a:p>
      </dgm:t>
    </dgm:pt>
    <dgm:pt modelId="{E579804E-47B0-48EE-B6AA-283A2E85608E}" type="parTrans" cxnId="{AA3C69B3-15BE-4BDA-87BD-32D484A22A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03D0D3C-B643-4AF6-9F21-129253D72F04}" type="sibTrans" cxnId="{AA3C69B3-15BE-4BDA-87BD-32D484A22A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23A634D-DB3B-4A96-8944-7FEECB679CB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JDO</a:t>
          </a:r>
        </a:p>
      </dgm:t>
    </dgm:pt>
    <dgm:pt modelId="{2DAE1D50-4161-49DE-A0A7-BF5E37DEA2FB}" type="parTrans" cxnId="{2026A981-7F48-430F-B82B-406D0FC25F1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00F2E1C-0BAF-416C-87BF-4B42F2E461B0}" type="sibTrans" cxnId="{2026A981-7F48-430F-B82B-406D0FC25F1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A3EC20A-B226-4E9A-A62A-B206C9C2240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JSP</a:t>
          </a:r>
        </a:p>
      </dgm:t>
    </dgm:pt>
    <dgm:pt modelId="{3C57344E-5002-42B3-B89D-C49D27687C9E}" type="parTrans" cxnId="{A1E5F83D-05B3-47F3-9E01-6D8410289C2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197BC05-B3E1-44BB-8605-EFCE943C507F}" type="sibTrans" cxnId="{A1E5F83D-05B3-47F3-9E01-6D8410289C2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4C7A1D4-C294-4665-808B-38ABB66C994D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J2EE Packaging</a:t>
          </a:r>
        </a:p>
      </dgm:t>
    </dgm:pt>
    <dgm:pt modelId="{EA651064-00E9-416E-B1C5-7AE1CD05E9A1}" type="parTrans" cxnId="{D328F876-0721-44D5-8ACE-B3C86766EE4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E897C1E-9CF5-4A1B-8B73-059F600A1362}" type="sibTrans" cxnId="{D328F876-0721-44D5-8ACE-B3C86766EE4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E1335E9-A0FB-4F23-8CC8-76668876DFE9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MQ Series®</a:t>
          </a:r>
        </a:p>
      </dgm:t>
    </dgm:pt>
    <dgm:pt modelId="{67A7F917-91C5-45FC-93B9-68CC43232F70}" type="parTrans" cxnId="{D7970F0F-7EFA-43F1-A218-C43652787E1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A75BCB6-19D0-45C0-96DF-56EF3FE88513}" type="sibTrans" cxnId="{D7970F0F-7EFA-43F1-A218-C43652787E1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F79842F-7699-4025-BEFF-952E626D674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PHP</a:t>
          </a:r>
        </a:p>
      </dgm:t>
    </dgm:pt>
    <dgm:pt modelId="{4FA3C39B-B53C-4A8B-A38A-D4C806AD08FD}" type="parTrans" cxnId="{BE8FB4DA-5473-473D-94D5-C0B4D2A09A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E7A9F6D-4D06-489C-94C6-0713574E2EB1}" type="sibTrans" cxnId="{BE8FB4DA-5473-473D-94D5-C0B4D2A09A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985AC79-4027-43F0-9B01-B78F6DC7489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 Dictionary</a:t>
          </a:r>
        </a:p>
      </dgm:t>
    </dgm:pt>
    <dgm:pt modelId="{F560C59C-DBC0-4E10-A3C7-BD3AFB6DAE18}" type="parTrans" cxnId="{99A24D15-0574-427B-98A7-6D154FB2B0B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83E5620-3489-413E-82A1-26EF86CE49CE}" type="sibTrans" cxnId="{99A24D15-0574-427B-98A7-6D154FB2B0B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F87BCED-1107-4F3E-ADF7-9CCE843A0A6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Spring Beans</a:t>
          </a:r>
        </a:p>
      </dgm:t>
    </dgm:pt>
    <dgm:pt modelId="{6A30C423-8111-4D6C-BFEE-4A8C8654C54C}" type="parTrans" cxnId="{3CAB85C6-C423-45FA-9169-989B1C1B3F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AAD2F5B-A3E8-4778-912A-71D018A276BA}" type="sibTrans" cxnId="{3CAB85C6-C423-45FA-9169-989B1C1B3F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8FC73F9-3EBC-49B8-9D6C-5EA102C23C2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SQLJ</a:t>
          </a:r>
        </a:p>
      </dgm:t>
    </dgm:pt>
    <dgm:pt modelId="{65296C18-A21A-4BEA-9EB3-34A91F58F9B0}" type="parTrans" cxnId="{471EF121-3067-4BAA-B8A2-AB528B2A38D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CCE62CE-A3C1-4EFC-AB20-0CE9DF920772}" type="sibTrans" cxnId="{471EF121-3067-4BAA-B8A2-AB528B2A38D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1164344-25E8-4B39-B35F-983CA57B9B24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Unix Shell Script </a:t>
          </a:r>
        </a:p>
      </dgm:t>
    </dgm:pt>
    <dgm:pt modelId="{49D808A9-78E9-43B2-AAD2-FD34011C0637}" type="parTrans" cxnId="{96DB99BC-E56E-4551-B1CC-38BB83D7175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C22B34B-9FE3-4B7D-8C26-F73D42F0539D}" type="sibTrans" cxnId="{96DB99BC-E56E-4551-B1CC-38BB83D7175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46946EB-E58C-47BD-8DE9-9B2B62B0854F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Web Services (WSDL)</a:t>
          </a:r>
        </a:p>
      </dgm:t>
    </dgm:pt>
    <dgm:pt modelId="{4E240754-C146-48D0-9F20-9897BB4AF8FF}" type="parTrans" cxnId="{49A4AE30-D55D-44F2-81B6-215ABF76835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C4BCF5B-3201-422C-A4F6-86DFA84F2034}" type="sibTrans" cxnId="{49A4AE30-D55D-44F2-81B6-215ABF76835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E5FDB82-ADC0-4F11-9D02-D11990093EF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XML</a:t>
          </a:r>
        </a:p>
      </dgm:t>
    </dgm:pt>
    <dgm:pt modelId="{81C76376-8100-402F-983F-76E5FE1DFB1D}" type="parTrans" cxnId="{7E2857D5-7D83-4F36-B880-16764F3CF3B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84101C9-A473-4A86-AF56-E927FAD35EB0}" type="sibTrans" cxnId="{7E2857D5-7D83-4F36-B880-16764F3CF3B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D8BE345-2E70-4B91-8FE2-A62293D8F1B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XML Schema (XSD)</a:t>
          </a:r>
        </a:p>
      </dgm:t>
    </dgm:pt>
    <dgm:pt modelId="{E2E8F5BE-A0F6-43B7-9313-E9658E80F354}" type="parTrans" cxnId="{55954D0B-1CA5-4DD0-AC30-F225BBD9073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C2BF495-8F12-485D-9967-05F7AAA26CF4}" type="sibTrans" cxnId="{55954D0B-1CA5-4DD0-AC30-F225BBD9073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76A6B6A-0348-41D6-A874-B18D3504056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XSLT</a:t>
          </a:r>
        </a:p>
      </dgm:t>
    </dgm:pt>
    <dgm:pt modelId="{811F7A3D-7C11-47B8-BE28-652DB6FF2018}" type="parTrans" cxnId="{FF235AE4-255D-457E-9424-4DEB604558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A432592-30B1-4D69-82B3-CE979256A063}" type="sibTrans" cxnId="{FF235AE4-255D-457E-9424-4DEB604558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AA2ECEA-AEE3-4BE4-B5D5-3C256B9E01B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 ABAP</a:t>
          </a:r>
        </a:p>
      </dgm:t>
    </dgm:pt>
    <dgm:pt modelId="{FDD794F0-8912-4AB1-9F06-A21A4686C244}" type="parTrans" cxnId="{A75AF748-9E28-4864-9077-DFD36ECF240F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F48EA7E-8B1F-4273-ADF0-519D4FEF9D91}" type="sibTrans" cxnId="{A75AF748-9E28-4864-9077-DFD36ECF240F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FC9EC0A-C062-485C-87DF-34E93306CCA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Struts/Tiles</a:t>
          </a:r>
        </a:p>
      </dgm:t>
    </dgm:pt>
    <dgm:pt modelId="{AE658A15-2A33-4516-8B63-E90E8F113A07}" type="parTrans" cxnId="{3384AD7D-D93D-407E-B4DE-D365380D04AF}">
      <dgm:prSet/>
      <dgm:spPr/>
      <dgm:t>
        <a:bodyPr/>
        <a:lstStyle/>
        <a:p>
          <a:endParaRPr lang="en-CA"/>
        </a:p>
      </dgm:t>
    </dgm:pt>
    <dgm:pt modelId="{9F94EE10-6112-49B3-99E6-A10BB051B363}" type="sibTrans" cxnId="{3384AD7D-D93D-407E-B4DE-D365380D04AF}">
      <dgm:prSet/>
      <dgm:spPr/>
      <dgm:t>
        <a:bodyPr/>
        <a:lstStyle/>
        <a:p>
          <a:endParaRPr lang="en-CA"/>
        </a:p>
      </dgm:t>
    </dgm:pt>
    <dgm:pt modelId="{811E19F6-CAE9-44A4-998F-F72ED6BB429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Perl</a:t>
          </a:r>
        </a:p>
      </dgm:t>
    </dgm:pt>
    <dgm:pt modelId="{F9537458-1831-424D-BC66-25F8F3B6B752}" type="parTrans" cxnId="{24B9ADCD-3F8C-4259-A9E4-D979E67CA8A4}">
      <dgm:prSet/>
      <dgm:spPr/>
      <dgm:t>
        <a:bodyPr/>
        <a:lstStyle/>
        <a:p>
          <a:endParaRPr lang="en-CA"/>
        </a:p>
      </dgm:t>
    </dgm:pt>
    <dgm:pt modelId="{7443BEA5-7640-40FB-ABCD-ED171EF9BE1E}" type="sibTrans" cxnId="{24B9ADCD-3F8C-4259-A9E4-D979E67CA8A4}">
      <dgm:prSet/>
      <dgm:spPr/>
      <dgm:t>
        <a:bodyPr/>
        <a:lstStyle/>
        <a:p>
          <a:endParaRPr lang="en-CA"/>
        </a:p>
      </dgm:t>
    </dgm:pt>
    <dgm:pt modelId="{9E3E868C-507F-4527-B5C7-82C221ED155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JPA (d)</a:t>
          </a:r>
        </a:p>
      </dgm:t>
    </dgm:pt>
    <dgm:pt modelId="{5351504D-D5C4-47B6-B811-3F354039FA49}" type="parTrans" cxnId="{FABD039A-E2B0-476C-9401-E23BEEECF2E1}">
      <dgm:prSet/>
      <dgm:spPr/>
      <dgm:t>
        <a:bodyPr/>
        <a:lstStyle/>
        <a:p>
          <a:endParaRPr lang="en-US"/>
        </a:p>
      </dgm:t>
    </dgm:pt>
    <dgm:pt modelId="{6A3D071B-E062-4729-8802-3F70F153C6EB}" type="sibTrans" cxnId="{FABD039A-E2B0-476C-9401-E23BEEECF2E1}">
      <dgm:prSet/>
      <dgm:spPr/>
      <dgm:t>
        <a:bodyPr/>
        <a:lstStyle/>
        <a:p>
          <a:endParaRPr lang="en-US"/>
        </a:p>
      </dgm:t>
    </dgm:pt>
    <dgm:pt modelId="{BD53C094-29B3-40C1-917D-E4AF5AA7DA4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JSF (d)</a:t>
          </a:r>
        </a:p>
      </dgm:t>
    </dgm:pt>
    <dgm:pt modelId="{3A4ACF9B-C254-4E60-8D2B-C750CA34F0A6}" type="parTrans" cxnId="{204B6B8A-6891-4235-A462-A0DDB9751B49}">
      <dgm:prSet/>
      <dgm:spPr/>
      <dgm:t>
        <a:bodyPr/>
        <a:lstStyle/>
        <a:p>
          <a:endParaRPr lang="en-US"/>
        </a:p>
      </dgm:t>
    </dgm:pt>
    <dgm:pt modelId="{27774C12-389D-4CB6-A91F-55C4640A8D1D}" type="sibTrans" cxnId="{204B6B8A-6891-4235-A462-A0DDB9751B49}">
      <dgm:prSet/>
      <dgm:spPr/>
      <dgm:t>
        <a:bodyPr/>
        <a:lstStyle/>
        <a:p>
          <a:endParaRPr lang="en-US"/>
        </a:p>
      </dgm:t>
    </dgm:pt>
    <dgm:pt modelId="{D8F42C92-13BB-4DB6-A9CE-FB6ECA75B9DD}" type="pres">
      <dgm:prSet presAssocID="{47E3BCD4-9586-4147-8F77-D7973E339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974A94-5401-4D4E-988D-C69CFAAD2DF5}" type="pres">
      <dgm:prSet presAssocID="{F691C684-F908-4C1C-A0D4-7B38F32FF13C}" presName="composite" presStyleCnt="0"/>
      <dgm:spPr/>
    </dgm:pt>
    <dgm:pt modelId="{8D647F7B-C983-4E8D-B57A-BE6014EFED0F}" type="pres">
      <dgm:prSet presAssocID="{F691C684-F908-4C1C-A0D4-7B38F32FF13C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61498-A95B-4783-9721-41246D89B24E}" type="pres">
      <dgm:prSet presAssocID="{F691C684-F908-4C1C-A0D4-7B38F32FF13C}" presName="desTx" presStyleLbl="alignAccFollowNode1" presStyleIdx="0" presStyleCnt="1" custLinFactNeighborX="526" custLinFactNeighborY="-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F63A6A-A797-4A9A-8460-73E96A199DF6}" type="presOf" srcId="{B8FC73F9-3EBC-49B8-9D6C-5EA102C23C22}" destId="{64461498-A95B-4783-9721-41246D89B24E}" srcOrd="0" destOrd="20" presId="urn:microsoft.com/office/officeart/2005/8/layout/hList1"/>
    <dgm:cxn modelId="{204B6B8A-6891-4235-A462-A0DDB9751B49}" srcId="{F691C684-F908-4C1C-A0D4-7B38F32FF13C}" destId="{BD53C094-29B3-40C1-917D-E4AF5AA7DA47}" srcOrd="11" destOrd="0" parTransId="{3A4ACF9B-C254-4E60-8D2B-C750CA34F0A6}" sibTransId="{27774C12-389D-4CB6-A91F-55C4640A8D1D}"/>
    <dgm:cxn modelId="{FA4900C3-34EE-423F-B103-0843695ED68D}" srcId="{F691C684-F908-4C1C-A0D4-7B38F32FF13C}" destId="{3C70D696-D195-4DDE-990D-26CFF284633A}" srcOrd="7" destOrd="0" parTransId="{E2724BD0-762F-492C-BF46-C6603280236A}" sibTransId="{46BBDDE1-45CA-4CBA-BEA5-8EAD7E1C9C60}"/>
    <dgm:cxn modelId="{B5B26B86-8486-4513-A8CC-F955B0117E75}" type="presOf" srcId="{876A6B6A-0348-41D6-A874-B18D35040565}" destId="{64461498-A95B-4783-9721-41246D89B24E}" srcOrd="0" destOrd="26" presId="urn:microsoft.com/office/officeart/2005/8/layout/hList1"/>
    <dgm:cxn modelId="{742146B5-C3B5-4163-83B0-B7505B644460}" type="presOf" srcId="{26A02DDD-C9F2-4E78-B353-D49DC6C7DF9A}" destId="{64461498-A95B-4783-9721-41246D89B24E}" srcOrd="0" destOrd="3" presId="urn:microsoft.com/office/officeart/2005/8/layout/hList1"/>
    <dgm:cxn modelId="{3D5CFEFC-6EEA-44F9-BE1D-6927E8388339}" type="presOf" srcId="{3FC9EC0A-C062-485C-87DF-34E93306CCA3}" destId="{64461498-A95B-4783-9721-41246D89B24E}" srcOrd="0" destOrd="21" presId="urn:microsoft.com/office/officeart/2005/8/layout/hList1"/>
    <dgm:cxn modelId="{AD7E3DB2-ED30-4845-8B3A-4BC9E559338B}" type="presOf" srcId="{B655879A-4626-49BC-9BE3-0CFEC947CA01}" destId="{64461498-A95B-4783-9721-41246D89B24E}" srcOrd="0" destOrd="8" presId="urn:microsoft.com/office/officeart/2005/8/layout/hList1"/>
    <dgm:cxn modelId="{96DB99BC-E56E-4551-B1CC-38BB83D71752}" srcId="{F691C684-F908-4C1C-A0D4-7B38F32FF13C}" destId="{81164344-25E8-4B39-B35F-983CA57B9B24}" srcOrd="22" destOrd="0" parTransId="{49D808A9-78E9-43B2-AAD2-FD34011C0637}" sibTransId="{BC22B34B-9FE3-4B7D-8C26-F73D42F0539D}"/>
    <dgm:cxn modelId="{DDF83CC5-905A-46E9-93B8-F56AEDE54955}" type="presOf" srcId="{9E1335E9-A0FB-4F23-8CC8-76668876DFE9}" destId="{64461498-A95B-4783-9721-41246D89B24E}" srcOrd="0" destOrd="14" presId="urn:microsoft.com/office/officeart/2005/8/layout/hList1"/>
    <dgm:cxn modelId="{FABD039A-E2B0-476C-9401-E23BEEECF2E1}" srcId="{F691C684-F908-4C1C-A0D4-7B38F32FF13C}" destId="{9E3E868C-507F-4527-B5C7-82C221ED1552}" srcOrd="10" destOrd="0" parTransId="{5351504D-D5C4-47B6-B811-3F354039FA49}" sibTransId="{6A3D071B-E062-4729-8802-3F70F153C6EB}"/>
    <dgm:cxn modelId="{C738A2E0-88D2-4166-95EA-4DFFFC10B14E}" type="presOf" srcId="{9E3E868C-507F-4527-B5C7-82C221ED1552}" destId="{64461498-A95B-4783-9721-41246D89B24E}" srcOrd="0" destOrd="10" presId="urn:microsoft.com/office/officeart/2005/8/layout/hList1"/>
    <dgm:cxn modelId="{6A88D776-F7FA-4006-AFE8-8BDD74FADBAB}" type="presOf" srcId="{CF2F989F-D753-4F86-9318-8DE49B9C4374}" destId="{64461498-A95B-4783-9721-41246D89B24E}" srcOrd="0" destOrd="4" presId="urn:microsoft.com/office/officeart/2005/8/layout/hList1"/>
    <dgm:cxn modelId="{72EAD747-902F-4045-BAF3-0B44D8232ECB}" type="presOf" srcId="{94C7A1D4-C294-4665-808B-38ABB66C994D}" destId="{64461498-A95B-4783-9721-41246D89B24E}" srcOrd="0" destOrd="13" presId="urn:microsoft.com/office/officeart/2005/8/layout/hList1"/>
    <dgm:cxn modelId="{A1E5F83D-05B3-47F3-9E01-6D8410289C23}" srcId="{F691C684-F908-4C1C-A0D4-7B38F32FF13C}" destId="{EA3EC20A-B226-4E9A-A62A-B206C9C22405}" srcOrd="12" destOrd="0" parTransId="{3C57344E-5002-42B3-B89D-C49D27687C9E}" sibTransId="{D197BC05-B3E1-44BB-8605-EFCE943C507F}"/>
    <dgm:cxn modelId="{B8615ECF-E796-486C-9EF1-ADA0064F23D5}" srcId="{F691C684-F908-4C1C-A0D4-7B38F32FF13C}" destId="{8CF6A987-0E2C-4CF5-8922-BE4D00E609A2}" srcOrd="6" destOrd="0" parTransId="{54C03C04-A241-447D-87CF-062D96CB28D8}" sibTransId="{26A67430-088D-4663-9BC9-8D7830B7106B}"/>
    <dgm:cxn modelId="{45041D9B-4CB3-4BE9-A3D8-C869FC0831FE}" type="presOf" srcId="{47E3BCD4-9586-4147-8F77-D7973E339F46}" destId="{D8F42C92-13BB-4DB6-A9CE-FB6ECA75B9DD}" srcOrd="0" destOrd="0" presId="urn:microsoft.com/office/officeart/2005/8/layout/hList1"/>
    <dgm:cxn modelId="{D7970F0F-7EFA-43F1-A218-C43652787E1D}" srcId="{F691C684-F908-4C1C-A0D4-7B38F32FF13C}" destId="{9E1335E9-A0FB-4F23-8CC8-76668876DFE9}" srcOrd="14" destOrd="0" parTransId="{67A7F917-91C5-45FC-93B9-68CC43232F70}" sibTransId="{7A75BCB6-19D0-45C0-96DF-56EF3FE88513}"/>
    <dgm:cxn modelId="{7E2857D5-7D83-4F36-B880-16764F3CF3BD}" srcId="{F691C684-F908-4C1C-A0D4-7B38F32FF13C}" destId="{9E5FDB82-ADC0-4F11-9D02-D11990093EFB}" srcOrd="24" destOrd="0" parTransId="{81C76376-8100-402F-983F-76E5FE1DFB1D}" sibTransId="{184101C9-A473-4A86-AF56-E927FAD35EB0}"/>
    <dgm:cxn modelId="{727511D1-D307-46E4-A734-CEC6E76ABDAC}" type="presOf" srcId="{5809C03C-2588-4997-AB47-2E29446C8F7D}" destId="{64461498-A95B-4783-9721-41246D89B24E}" srcOrd="0" destOrd="2" presId="urn:microsoft.com/office/officeart/2005/8/layout/hList1"/>
    <dgm:cxn modelId="{BE8FB4DA-5473-473D-94D5-C0B4D2A09A15}" srcId="{F691C684-F908-4C1C-A0D4-7B38F32FF13C}" destId="{FF79842F-7699-4025-BEFF-952E626D6745}" srcOrd="16" destOrd="0" parTransId="{4FA3C39B-B53C-4A8B-A38A-D4C806AD08FD}" sibTransId="{5E7A9F6D-4D06-489C-94C6-0713574E2EB1}"/>
    <dgm:cxn modelId="{119EA0CD-B38A-454A-90DC-1FF9D3099416}" type="presOf" srcId="{BD53C094-29B3-40C1-917D-E4AF5AA7DA47}" destId="{64461498-A95B-4783-9721-41246D89B24E}" srcOrd="0" destOrd="11" presId="urn:microsoft.com/office/officeart/2005/8/layout/hList1"/>
    <dgm:cxn modelId="{970AE1A7-4105-40DF-BB93-32B546D4E2C9}" srcId="{F691C684-F908-4C1C-A0D4-7B38F32FF13C}" destId="{270A8142-B2A9-4D73-98E4-E9B902310BC6}" srcOrd="5" destOrd="0" parTransId="{533E1EB6-C0F3-4B2A-9BAC-03555A5C149D}" sibTransId="{72698796-D6D7-4BCD-9E74-342FEB5CE9C4}"/>
    <dgm:cxn modelId="{68243611-8F7C-4D32-BF9E-F756706E7378}" type="presOf" srcId="{4985AC79-4027-43F0-9B01-B78F6DC7489B}" destId="{64461498-A95B-4783-9721-41246D89B24E}" srcOrd="0" destOrd="18" presId="urn:microsoft.com/office/officeart/2005/8/layout/hList1"/>
    <dgm:cxn modelId="{38E30F49-2531-4BB1-884E-974C1E8994AD}" type="presOf" srcId="{270A8142-B2A9-4D73-98E4-E9B902310BC6}" destId="{64461498-A95B-4783-9721-41246D89B24E}" srcOrd="0" destOrd="5" presId="urn:microsoft.com/office/officeart/2005/8/layout/hList1"/>
    <dgm:cxn modelId="{BD0B6FF0-0624-4A15-9E3C-F2F8EAD22BFB}" srcId="{F691C684-F908-4C1C-A0D4-7B38F32FF13C}" destId="{26A02DDD-C9F2-4E78-B353-D49DC6C7DF9A}" srcOrd="3" destOrd="0" parTransId="{32AB1984-18AA-4CB6-A9A6-1AB8CC2AD96A}" sibTransId="{A82575A3-6731-4D90-842C-646BFE5C0193}"/>
    <dgm:cxn modelId="{967B0CF8-4D5C-4D37-ADCA-B7DE33E17390}" type="presOf" srcId="{0D8BE345-2E70-4B91-8FE2-A62293D8F1B0}" destId="{64461498-A95B-4783-9721-41246D89B24E}" srcOrd="0" destOrd="25" presId="urn:microsoft.com/office/officeart/2005/8/layout/hList1"/>
    <dgm:cxn modelId="{236ACCCD-B3E9-420B-88D8-C2A99262DA35}" srcId="{F691C684-F908-4C1C-A0D4-7B38F32FF13C}" destId="{D5569727-8FC7-4470-80CA-73B8C225C2B9}" srcOrd="0" destOrd="0" parTransId="{0DFA34A4-3D14-47BE-BB57-EA0D731CBEE5}" sibTransId="{91E1D741-DCEE-49FF-B84F-126884CC657F}"/>
    <dgm:cxn modelId="{E81322FF-9C11-46D8-A7C5-5E738E9CC816}" type="presOf" srcId="{FF79842F-7699-4025-BEFF-952E626D6745}" destId="{64461498-A95B-4783-9721-41246D89B24E}" srcOrd="0" destOrd="16" presId="urn:microsoft.com/office/officeart/2005/8/layout/hList1"/>
    <dgm:cxn modelId="{FF235AE4-255D-457E-9424-4DEB604558F8}" srcId="{F691C684-F908-4C1C-A0D4-7B38F32FF13C}" destId="{876A6B6A-0348-41D6-A874-B18D35040565}" srcOrd="26" destOrd="0" parTransId="{811F7A3D-7C11-47B8-BE28-652DB6FF2018}" sibTransId="{3A432592-30B1-4D69-82B3-CE979256A063}"/>
    <dgm:cxn modelId="{AA3C69B3-15BE-4BDA-87BD-32D484A22A94}" srcId="{F691C684-F908-4C1C-A0D4-7B38F32FF13C}" destId="{B655879A-4626-49BC-9BE3-0CFEC947CA01}" srcOrd="8" destOrd="0" parTransId="{E579804E-47B0-48EE-B6AA-283A2E85608E}" sibTransId="{D03D0D3C-B643-4AF6-9F21-129253D72F04}"/>
    <dgm:cxn modelId="{55954D0B-1CA5-4DD0-AC30-F225BBD90734}" srcId="{F691C684-F908-4C1C-A0D4-7B38F32FF13C}" destId="{0D8BE345-2E70-4B91-8FE2-A62293D8F1B0}" srcOrd="25" destOrd="0" parTransId="{E2E8F5BE-A0F6-43B7-9313-E9658E80F354}" sibTransId="{0C2BF495-8F12-485D-9967-05F7AAA26CF4}"/>
    <dgm:cxn modelId="{4B5A8F3D-5CE4-4DE6-A0BB-51829E1BF51E}" type="presOf" srcId="{3AA2ECEA-AEE3-4BE4-B5D5-3C256B9E01BE}" destId="{64461498-A95B-4783-9721-41246D89B24E}" srcOrd="0" destOrd="17" presId="urn:microsoft.com/office/officeart/2005/8/layout/hList1"/>
    <dgm:cxn modelId="{402F4C59-C23A-49A5-8BD1-11F9580B8051}" type="presOf" srcId="{323A634D-DB3B-4A96-8944-7FEECB679CB7}" destId="{64461498-A95B-4783-9721-41246D89B24E}" srcOrd="0" destOrd="9" presId="urn:microsoft.com/office/officeart/2005/8/layout/hList1"/>
    <dgm:cxn modelId="{064826B9-B37C-45FB-9FA7-53B779EEAD11}" type="presOf" srcId="{346946EB-E58C-47BD-8DE9-9B2B62B0854F}" destId="{64461498-A95B-4783-9721-41246D89B24E}" srcOrd="0" destOrd="23" presId="urn:microsoft.com/office/officeart/2005/8/layout/hList1"/>
    <dgm:cxn modelId="{3669CE59-04B0-4235-90FD-0C5D27D06049}" type="presOf" srcId="{BF87BCED-1107-4F3E-ADF7-9CCE843A0A60}" destId="{64461498-A95B-4783-9721-41246D89B24E}" srcOrd="0" destOrd="19" presId="urn:microsoft.com/office/officeart/2005/8/layout/hList1"/>
    <dgm:cxn modelId="{DF96F64D-A963-4868-AF07-BECCDC8EE8E0}" type="presOf" srcId="{8CF6A987-0E2C-4CF5-8922-BE4D00E609A2}" destId="{64461498-A95B-4783-9721-41246D89B24E}" srcOrd="0" destOrd="6" presId="urn:microsoft.com/office/officeart/2005/8/layout/hList1"/>
    <dgm:cxn modelId="{3CAB85C6-C423-45FA-9169-989B1C1B3F94}" srcId="{F691C684-F908-4C1C-A0D4-7B38F32FF13C}" destId="{BF87BCED-1107-4F3E-ADF7-9CCE843A0A60}" srcOrd="19" destOrd="0" parTransId="{6A30C423-8111-4D6C-BFEE-4A8C8654C54C}" sibTransId="{CAAD2F5B-A3E8-4778-912A-71D018A276BA}"/>
    <dgm:cxn modelId="{CB7988E9-C775-408D-8B25-75C7E8D73B46}" srcId="{F691C684-F908-4C1C-A0D4-7B38F32FF13C}" destId="{5809C03C-2588-4997-AB47-2E29446C8F7D}" srcOrd="2" destOrd="0" parTransId="{362BE0C4-ADFD-4BED-9A29-F3B461921492}" sibTransId="{EE026A03-7B97-46E0-B137-139E62137C29}"/>
    <dgm:cxn modelId="{49A4AE30-D55D-44F2-81B6-215ABF76835D}" srcId="{F691C684-F908-4C1C-A0D4-7B38F32FF13C}" destId="{346946EB-E58C-47BD-8DE9-9B2B62B0854F}" srcOrd="23" destOrd="0" parTransId="{4E240754-C146-48D0-9F20-9897BB4AF8FF}" sibTransId="{9C4BCF5B-3201-422C-A4F6-86DFA84F2034}"/>
    <dgm:cxn modelId="{457C12DD-A6DE-4862-A208-B0CAB9B6259C}" type="presOf" srcId="{D5569727-8FC7-4470-80CA-73B8C225C2B9}" destId="{64461498-A95B-4783-9721-41246D89B24E}" srcOrd="0" destOrd="0" presId="urn:microsoft.com/office/officeart/2005/8/layout/hList1"/>
    <dgm:cxn modelId="{2D4BB431-615E-4BDF-9FBD-7F48952AA039}" type="presOf" srcId="{811E19F6-CAE9-44A4-998F-F72ED6BB429D}" destId="{64461498-A95B-4783-9721-41246D89B24E}" srcOrd="0" destOrd="15" presId="urn:microsoft.com/office/officeart/2005/8/layout/hList1"/>
    <dgm:cxn modelId="{1701824F-E5E5-4039-90E3-C04FAD979718}" srcId="{F691C684-F908-4C1C-A0D4-7B38F32FF13C}" destId="{CF2F989F-D753-4F86-9318-8DE49B9C4374}" srcOrd="4" destOrd="0" parTransId="{81CE2DF3-CA09-41BE-8449-C8CED2219D12}" sibTransId="{25BA9ACA-99B6-4172-AFB5-5FEB45B257D4}"/>
    <dgm:cxn modelId="{471EF121-3067-4BAA-B8A2-AB528B2A38D3}" srcId="{F691C684-F908-4C1C-A0D4-7B38F32FF13C}" destId="{B8FC73F9-3EBC-49B8-9D6C-5EA102C23C22}" srcOrd="20" destOrd="0" parTransId="{65296C18-A21A-4BEA-9EB3-34A91F58F9B0}" sibTransId="{DCCE62CE-A3C1-4EFC-AB20-0CE9DF920772}"/>
    <dgm:cxn modelId="{F6626F1A-DB68-4B69-A824-6E771FBC5FF1}" type="presOf" srcId="{3C70D696-D195-4DDE-990D-26CFF284633A}" destId="{64461498-A95B-4783-9721-41246D89B24E}" srcOrd="0" destOrd="7" presId="urn:microsoft.com/office/officeart/2005/8/layout/hList1"/>
    <dgm:cxn modelId="{99A24D15-0574-427B-98A7-6D154FB2B0B7}" srcId="{F691C684-F908-4C1C-A0D4-7B38F32FF13C}" destId="{4985AC79-4027-43F0-9B01-B78F6DC7489B}" srcOrd="18" destOrd="0" parTransId="{F560C59C-DBC0-4E10-A3C7-BD3AFB6DAE18}" sibTransId="{583E5620-3489-413E-82A1-26EF86CE49CE}"/>
    <dgm:cxn modelId="{9E8E6143-C11C-4708-A997-ECF48394D8ED}" type="presOf" srcId="{EA3EC20A-B226-4E9A-A62A-B206C9C22405}" destId="{64461498-A95B-4783-9721-41246D89B24E}" srcOrd="0" destOrd="12" presId="urn:microsoft.com/office/officeart/2005/8/layout/hList1"/>
    <dgm:cxn modelId="{A7D2AC5C-81D8-4091-ACC0-4E07D681C9D4}" type="presOf" srcId="{F691C684-F908-4C1C-A0D4-7B38F32FF13C}" destId="{8D647F7B-C983-4E8D-B57A-BE6014EFED0F}" srcOrd="0" destOrd="0" presId="urn:microsoft.com/office/officeart/2005/8/layout/hList1"/>
    <dgm:cxn modelId="{3384AD7D-D93D-407E-B4DE-D365380D04AF}" srcId="{F691C684-F908-4C1C-A0D4-7B38F32FF13C}" destId="{3FC9EC0A-C062-485C-87DF-34E93306CCA3}" srcOrd="21" destOrd="0" parTransId="{AE658A15-2A33-4516-8B63-E90E8F113A07}" sibTransId="{9F94EE10-6112-49B3-99E6-A10BB051B363}"/>
    <dgm:cxn modelId="{D14E0F77-DCB7-46E6-886E-1C0F2DCFF8E6}" srcId="{47E3BCD4-9586-4147-8F77-D7973E339F46}" destId="{F691C684-F908-4C1C-A0D4-7B38F32FF13C}" srcOrd="0" destOrd="0" parTransId="{6FC81D0C-C57C-4973-8A51-921DE00919B0}" sibTransId="{AA818CD7-DBEE-4191-A472-50D593363894}"/>
    <dgm:cxn modelId="{3F270077-F7AD-48DF-BBC0-48C647FDAA29}" type="presOf" srcId="{81164344-25E8-4B39-B35F-983CA57B9B24}" destId="{64461498-A95B-4783-9721-41246D89B24E}" srcOrd="0" destOrd="22" presId="urn:microsoft.com/office/officeart/2005/8/layout/hList1"/>
    <dgm:cxn modelId="{F1A50234-F200-481F-B9FE-59D86906D377}" type="presOf" srcId="{9E5FDB82-ADC0-4F11-9D02-D11990093EFB}" destId="{64461498-A95B-4783-9721-41246D89B24E}" srcOrd="0" destOrd="24" presId="urn:microsoft.com/office/officeart/2005/8/layout/hList1"/>
    <dgm:cxn modelId="{A75AF748-9E28-4864-9077-DFD36ECF240F}" srcId="{F691C684-F908-4C1C-A0D4-7B38F32FF13C}" destId="{3AA2ECEA-AEE3-4BE4-B5D5-3C256B9E01BE}" srcOrd="17" destOrd="0" parTransId="{FDD794F0-8912-4AB1-9F06-A21A4686C244}" sibTransId="{4F48EA7E-8B1F-4273-ADF0-519D4FEF9D91}"/>
    <dgm:cxn modelId="{24B9ADCD-3F8C-4259-A9E4-D979E67CA8A4}" srcId="{F691C684-F908-4C1C-A0D4-7B38F32FF13C}" destId="{811E19F6-CAE9-44A4-998F-F72ED6BB429D}" srcOrd="15" destOrd="0" parTransId="{F9537458-1831-424D-BC66-25F8F3B6B752}" sibTransId="{7443BEA5-7640-40FB-ABCD-ED171EF9BE1E}"/>
    <dgm:cxn modelId="{52844D32-6E73-4F05-9362-1CE85799C8C8}" srcId="{F691C684-F908-4C1C-A0D4-7B38F32FF13C}" destId="{2A680B81-4A24-4882-9477-7F7957AD0DC0}" srcOrd="1" destOrd="0" parTransId="{EBC20928-847E-46BF-A4E2-640F0A8E7203}" sibTransId="{545C4061-9FCA-45A2-A0A6-9F784223E24C}"/>
    <dgm:cxn modelId="{D328F876-0721-44D5-8ACE-B3C86766EE4A}" srcId="{F691C684-F908-4C1C-A0D4-7B38F32FF13C}" destId="{94C7A1D4-C294-4665-808B-38ABB66C994D}" srcOrd="13" destOrd="0" parTransId="{EA651064-00E9-416E-B1C5-7AE1CD05E9A1}" sibTransId="{6E897C1E-9CF5-4A1B-8B73-059F600A1362}"/>
    <dgm:cxn modelId="{2026A981-7F48-430F-B82B-406D0FC25F11}" srcId="{F691C684-F908-4C1C-A0D4-7B38F32FF13C}" destId="{323A634D-DB3B-4A96-8944-7FEECB679CB7}" srcOrd="9" destOrd="0" parTransId="{2DAE1D50-4161-49DE-A0A7-BF5E37DEA2FB}" sibTransId="{D00F2E1C-0BAF-416C-87BF-4B42F2E461B0}"/>
    <dgm:cxn modelId="{C4172376-3C94-4A0D-B226-4B0EB30CBC25}" type="presOf" srcId="{2A680B81-4A24-4882-9477-7F7957AD0DC0}" destId="{64461498-A95B-4783-9721-41246D89B24E}" srcOrd="0" destOrd="1" presId="urn:microsoft.com/office/officeart/2005/8/layout/hList1"/>
    <dgm:cxn modelId="{4F731632-3406-400D-A707-A774279D9AC8}" type="presParOf" srcId="{D8F42C92-13BB-4DB6-A9CE-FB6ECA75B9DD}" destId="{55974A94-5401-4D4E-988D-C69CFAAD2DF5}" srcOrd="0" destOrd="0" presId="urn:microsoft.com/office/officeart/2005/8/layout/hList1"/>
    <dgm:cxn modelId="{3CF5FE8F-5378-4954-910E-B7A6AD90A0F5}" type="presParOf" srcId="{55974A94-5401-4D4E-988D-C69CFAAD2DF5}" destId="{8D647F7B-C983-4E8D-B57A-BE6014EFED0F}" srcOrd="0" destOrd="0" presId="urn:microsoft.com/office/officeart/2005/8/layout/hList1"/>
    <dgm:cxn modelId="{E22FC734-2A31-4E69-AE8C-E004FDEA111A}" type="presParOf" srcId="{55974A94-5401-4D4E-988D-C69CFAAD2DF5}" destId="{64461498-A95B-4783-9721-41246D89B24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C7D586-1BF2-4691-B62A-07A5DCBEF35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AEC1B7-89E8-4F0C-A6C8-81559CD39ADA}">
      <dgm:prSet phldrT="[Text]" custT="1"/>
      <dgm:spPr/>
      <dgm:t>
        <a:bodyPr/>
        <a:lstStyle/>
        <a:p>
          <a:r>
            <a:rPr lang="en-US" sz="1100" dirty="0">
              <a:latin typeface="DINOT" pitchFamily="34" charset="0"/>
              <a:cs typeface="DINOT" pitchFamily="34" charset="0"/>
            </a:rPr>
            <a:t>Microsoft Technologies (20)</a:t>
          </a:r>
          <a:endParaRPr lang="en-US" sz="900" dirty="0">
            <a:latin typeface="DINOT" pitchFamily="34" charset="0"/>
            <a:cs typeface="DINOT" pitchFamily="34" charset="0"/>
          </a:endParaRPr>
        </a:p>
      </dgm:t>
    </dgm:pt>
    <dgm:pt modelId="{BB31A56F-4684-4546-AD64-D210B3BFEB67}" type="parTrans" cxnId="{98475F4F-9A4E-40FF-A22C-40CC4C4D6C9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E6120B2-F25D-43B5-BB8E-1F58B1B04495}" type="sibTrans" cxnId="{98475F4F-9A4E-40FF-A22C-40CC4C4D6C9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0DB5A9E-5295-48AE-86AF-75E5FF5F79CA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Access Schema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F2ABE32F-B9C1-42A9-991F-E0B53E769EEF}" type="parTrans" cxnId="{C45973B9-C132-4FF7-8167-80575AAE5DF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1BE6E9B-89DA-42E2-B692-04F79B5D739B}" type="sibTrans" cxnId="{C45973B9-C132-4FF7-8167-80575AAE5DF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BA2D67D-7828-4FA3-ADE6-7485B694136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ADO.Net Entity Framework</a:t>
          </a:r>
        </a:p>
      </dgm:t>
    </dgm:pt>
    <dgm:pt modelId="{A9262101-EF1B-427C-B1C1-E3304AA186BF}" type="parTrans" cxnId="{88094FFB-5417-40B1-8D90-6BA233296A6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A78D8AA-DC9F-41EA-AF31-D72D4FCAD62B}" type="sibTrans" cxnId="{88094FFB-5417-40B1-8D90-6BA233296A6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4049D13-C1E9-4830-98FE-D03211A6223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ASP </a:t>
          </a:r>
        </a:p>
      </dgm:t>
    </dgm:pt>
    <dgm:pt modelId="{8F1DF152-EB66-470D-97E7-270FBD9A9568}" type="parTrans" cxnId="{D6D0EF15-19CB-43C5-9936-AD176014B8B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A4E70D0-24C6-4876-A864-A9C5029FDC43}" type="sibTrans" cxnId="{D6D0EF15-19CB-43C5-9936-AD176014B8B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B98AB54-0741-4114-A9CC-DF58F01787C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ASP.NET</a:t>
          </a:r>
        </a:p>
      </dgm:t>
    </dgm:pt>
    <dgm:pt modelId="{716E5FFA-6E82-4C2D-9C87-594C04021958}" type="parTrans" cxnId="{8CFBCB09-01B0-46B0-A94E-EEB96BA0A43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D412745-9CB3-447F-83CB-42AC2E98F225}" type="sibTrans" cxnId="{8CFBCB09-01B0-46B0-A94E-EEB96BA0A43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8A48FBE-169A-4A61-B741-2D4318CA092D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BizTalk/Messaging</a:t>
          </a:r>
        </a:p>
      </dgm:t>
    </dgm:pt>
    <dgm:pt modelId="{DB0B6810-13D7-4440-81D0-7D5F8B42F12A}" type="parTrans" cxnId="{6AD13753-1905-433B-A773-72F8D5CF7E8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BA0CA07-4267-4476-A0F6-FFCA5A1FA928}" type="sibTrans" cxnId="{6AD13753-1905-433B-A773-72F8D5CF7E8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703F190-E8DD-42B2-800D-C5DECEBA2AF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BizTalk/Orchestration</a:t>
          </a:r>
        </a:p>
      </dgm:t>
    </dgm:pt>
    <dgm:pt modelId="{D9584C55-BF56-4ACE-9C57-EA57921147C8}" type="parTrans" cxnId="{539337F9-B1BD-465C-A0C1-E13727C39CA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5DE6E65-C759-48AF-96A2-769DC0D19D37}" type="sibTrans" cxnId="{539337F9-B1BD-465C-A0C1-E13727C39CA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C9FBE1E-3562-4FD0-9037-86A52CE6828C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C#</a:t>
          </a:r>
        </a:p>
      </dgm:t>
    </dgm:pt>
    <dgm:pt modelId="{70F408B4-644C-47CB-84EA-46096858DF1C}" type="parTrans" cxnId="{8C27114B-8702-4CA7-87DB-683E41EE5E1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19A969C-7F54-47B6-988B-18591A797BA6}" type="sibTrans" cxnId="{8C27114B-8702-4CA7-87DB-683E41EE5E1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E74CA53-E55A-4627-95C4-BAEE79DBCA6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C/C++</a:t>
          </a:r>
        </a:p>
      </dgm:t>
    </dgm:pt>
    <dgm:pt modelId="{B443D044-DAD2-41C7-BA65-08DACB824AFE}" type="parTrans" cxnId="{31A98B51-37A1-46CD-85D2-D5C77A33837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D2D3BD1-C6CB-4D85-89CC-57F5C37B0A3E}" type="sibTrans" cxnId="{31A98B51-37A1-46CD-85D2-D5C77A33837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494ED49-7EC1-416C-8A3A-06B136C42BFC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LINQ.Net</a:t>
          </a:r>
        </a:p>
      </dgm:t>
    </dgm:pt>
    <dgm:pt modelId="{1D27C3AA-7160-4651-9ED7-CAE249503743}" type="parTrans" cxnId="{59BED16A-19EB-4F5A-97C1-64500E9398E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E237AD9-546D-4A8A-89A8-B4BB96CCFB8A}" type="sibTrans" cxnId="{59BED16A-19EB-4F5A-97C1-64500E9398E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5B7255B-6529-424D-AD8E-C7D5D7331B6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MS-DOS Shell</a:t>
          </a:r>
        </a:p>
      </dgm:t>
    </dgm:pt>
    <dgm:pt modelId="{E3A84D46-FE6D-4232-937A-FB5BDDB559DA}" type="parTrans" cxnId="{81710B23-43A8-4B05-943D-4933BE0D4DF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1AB4692-3ED7-4957-82F2-14A033420CD4}" type="sibTrans" cxnId="{81710B23-43A8-4B05-943D-4933BE0D4DF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1C7A985-DC06-47CE-A2D7-A92F523AD29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NHibernate</a:t>
          </a:r>
        </a:p>
      </dgm:t>
    </dgm:pt>
    <dgm:pt modelId="{0BFF9FF4-3BAC-4122-9790-354B0F3FA807}" type="parTrans" cxnId="{673F5FA5-6228-4973-8CD6-CA9DADE3DF9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115A3FB-0BE7-4052-9F53-87868E2D820D}" type="sibTrans" cxnId="{673F5FA5-6228-4973-8CD6-CA9DADE3DF9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41264F6-4549-4D7E-8518-3C1913D6037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Pro*C</a:t>
          </a:r>
        </a:p>
      </dgm:t>
    </dgm:pt>
    <dgm:pt modelId="{37E9D048-5A82-49FD-89A4-F522B2AA39C2}" type="parTrans" cxnId="{8269F403-ED5A-40F9-B12F-8C8529DFD60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760B018-4F2E-4AF5-9DB3-2C094F01C83B}" type="sibTrans" cxnId="{8269F403-ED5A-40F9-B12F-8C8529DFD60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DAD5515-4B24-4C7D-8F5E-EC85C470A53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Schema</a:t>
          </a:r>
        </a:p>
      </dgm:t>
    </dgm:pt>
    <dgm:pt modelId="{AF8C1679-F5D6-4355-9634-98E2AA3B91D9}" type="parTrans" cxnId="{E94746EB-4CD1-49D7-B8DE-46C89D0EC2B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11A9BF3-E189-45AA-A5C3-7CDE2879524D}" type="sibTrans" cxnId="{E94746EB-4CD1-49D7-B8DE-46C89D0EC2B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216CDC8-EE4F-4CCC-91C3-19ADF248BB8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SQL Script</a:t>
          </a:r>
        </a:p>
      </dgm:t>
    </dgm:pt>
    <dgm:pt modelId="{60C81AFC-D10C-475E-B400-142224650B87}" type="parTrans" cxnId="{3B9CF1FA-E199-4B79-A1B1-17921CDD6F7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50541D2-E68C-4E2E-B244-C7774DD36D11}" type="sibTrans" cxnId="{3B9CF1FA-E199-4B79-A1B1-17921CDD6F7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45FC103-A17C-4342-B686-AA1594A948FD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Stored </a:t>
          </a:r>
          <a:r>
            <a:rPr lang="en-US" dirty="0" err="1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Proc</a:t>
          </a:r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(T-SQL)</a:t>
          </a:r>
        </a:p>
      </dgm:t>
    </dgm:pt>
    <dgm:pt modelId="{0313D3BC-A660-442A-953E-A8E4816464A7}" type="parTrans" cxnId="{297D6454-8C0F-40CD-A752-65ABBB5E589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25BE7A7-D3B1-4F4F-B8BA-D505A9B88750}" type="sibTrans" cxnId="{297D6454-8C0F-40CD-A752-65ABBB5E589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04E6D90-9A58-4A15-8E07-80008BA4DB1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Basic</a:t>
          </a:r>
        </a:p>
      </dgm:t>
    </dgm:pt>
    <dgm:pt modelId="{801C64DB-1FE0-4419-919B-3667147B85CE}" type="parTrans" cxnId="{66E35E88-30EE-4BBD-B47C-33664F3DE8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256D275-254B-4BA5-9AFD-234205350FD6}" type="sibTrans" cxnId="{66E35E88-30EE-4BBD-B47C-33664F3DE8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E4D1CC5-96B7-4EE6-9E86-94B9A33074D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Basic.NET</a:t>
          </a:r>
        </a:p>
      </dgm:t>
    </dgm:pt>
    <dgm:pt modelId="{B5EF7EF9-94CC-4FD5-8E87-523FF05BFF40}" type="parTrans" cxnId="{44BEF22C-B8A4-481B-B30F-5B0C4FBD759F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BF61F6B-FDF9-41C6-BEC3-8C93FCCED014}" type="sibTrans" cxnId="{44BEF22C-B8A4-481B-B30F-5B0C4FBD759F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BBD2F01-DD2A-41EB-BE7C-AB9CB371A1D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Windows Catalog</a:t>
          </a:r>
        </a:p>
      </dgm:t>
    </dgm:pt>
    <dgm:pt modelId="{25AD3C2D-A115-4BEB-92FE-035BC037679D}" type="parTrans" cxnId="{23F059F5-D20B-4AC2-83E7-27A7C38D5EC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ABE6DD6-9608-40C2-94FE-1484BB73252B}" type="sibTrans" cxnId="{23F059F5-D20B-4AC2-83E7-27A7C38D5EC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778ED8C-F47B-4B8A-BDD8-C58ED0CAA25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Windows Communication Foundation (WCF)</a:t>
          </a:r>
        </a:p>
      </dgm:t>
    </dgm:pt>
    <dgm:pt modelId="{F336BBB2-F39C-467A-B4EB-0AD26A4F5A97}" type="parTrans" cxnId="{9DADA450-9212-40E9-90AF-14DC2B0341D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6412CB1-874A-464B-848D-A604562433D6}" type="sibTrans" cxnId="{9DADA450-9212-40E9-90AF-14DC2B0341D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7CF34D8-AC1B-4BFE-8F46-7728EAA841F6}">
      <dgm:prSet/>
      <dgm:spPr/>
      <dgm:t>
        <a:bodyPr/>
        <a:lstStyle/>
        <a:p>
          <a:endParaRPr lang="en-US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gm:t>
    </dgm:pt>
    <dgm:pt modelId="{598B2DE7-E72A-463A-A13E-BE4D03FB5B11}" type="parTrans" cxnId="{3233CEDD-C2BA-4742-B30A-C252AA56CDB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D249C0C-3331-4E48-91F4-01037B9F5668}" type="sibTrans" cxnId="{3233CEDD-C2BA-4742-B30A-C252AA56CDB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1DFC682-ED1E-4669-B109-451A9C05D2EA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Access Application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EFE1CF05-FDD2-46E1-9A89-962B4FB93ABB}" type="parTrans" cxnId="{AF4577BC-72AE-4124-901F-97383DF4DBC0}">
      <dgm:prSet/>
      <dgm:spPr/>
      <dgm:t>
        <a:bodyPr/>
        <a:lstStyle/>
        <a:p>
          <a:endParaRPr lang="en-US"/>
        </a:p>
      </dgm:t>
    </dgm:pt>
    <dgm:pt modelId="{9A8F2226-E888-425E-B77C-961C811FF542}" type="sibTrans" cxnId="{AF4577BC-72AE-4124-901F-97383DF4DBC0}">
      <dgm:prSet/>
      <dgm:spPr/>
      <dgm:t>
        <a:bodyPr/>
        <a:lstStyle/>
        <a:p>
          <a:endParaRPr lang="en-US"/>
        </a:p>
      </dgm:t>
    </dgm:pt>
    <dgm:pt modelId="{864698A5-C557-4D98-9BD3-CDBA657B4CD0}" type="pres">
      <dgm:prSet presAssocID="{72C7D586-1BF2-4691-B62A-07A5DCBEF35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626793-3F4F-4F80-9396-189EAA91E9C3}" type="pres">
      <dgm:prSet presAssocID="{EAAEC1B7-89E8-4F0C-A6C8-81559CD39ADA}" presName="composite" presStyleCnt="0"/>
      <dgm:spPr/>
    </dgm:pt>
    <dgm:pt modelId="{D6781EF0-AFEC-4261-B6DA-DEF727DEB320}" type="pres">
      <dgm:prSet presAssocID="{EAAEC1B7-89E8-4F0C-A6C8-81559CD39AD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72E98-3C5F-4EBB-9BF9-91E3775FE949}" type="pres">
      <dgm:prSet presAssocID="{EAAEC1B7-89E8-4F0C-A6C8-81559CD39AD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ADA450-9212-40E9-90AF-14DC2B0341D8}" srcId="{EAAEC1B7-89E8-4F0C-A6C8-81559CD39ADA}" destId="{E778ED8C-F47B-4B8A-BDD8-C58ED0CAA252}" srcOrd="19" destOrd="0" parTransId="{F336BBB2-F39C-467A-B4EB-0AD26A4F5A97}" sibTransId="{86412CB1-874A-464B-848D-A604562433D6}"/>
    <dgm:cxn modelId="{8CFBCB09-01B0-46B0-A94E-EEB96BA0A43D}" srcId="{EAAEC1B7-89E8-4F0C-A6C8-81559CD39ADA}" destId="{3B98AB54-0741-4114-A9CC-DF58F01787C5}" srcOrd="4" destOrd="0" parTransId="{716E5FFA-6E82-4C2D-9C87-594C04021958}" sibTransId="{8D412745-9CB3-447F-83CB-42AC2E98F225}"/>
    <dgm:cxn modelId="{E94746EB-4CD1-49D7-B8DE-46C89D0EC2B6}" srcId="{EAAEC1B7-89E8-4F0C-A6C8-81559CD39ADA}" destId="{ADAD5515-4B24-4C7D-8F5E-EC85C470A53B}" srcOrd="13" destOrd="0" parTransId="{AF8C1679-F5D6-4355-9634-98E2AA3B91D9}" sibTransId="{411A9BF3-E189-45AA-A5C3-7CDE2879524D}"/>
    <dgm:cxn modelId="{C9529FDB-7854-42B1-8D86-229E2474E8CD}" type="presOf" srcId="{E0DB5A9E-5295-48AE-86AF-75E5FF5F79CA}" destId="{94372E98-3C5F-4EBB-9BF9-91E3775FE949}" srcOrd="0" destOrd="0" presId="urn:microsoft.com/office/officeart/2005/8/layout/hList1"/>
    <dgm:cxn modelId="{8C1D126F-2087-4C06-B1A7-38B07959300C}" type="presOf" srcId="{E1DFC682-ED1E-4669-B109-451A9C05D2EA}" destId="{94372E98-3C5F-4EBB-9BF9-91E3775FE949}" srcOrd="0" destOrd="1" presId="urn:microsoft.com/office/officeart/2005/8/layout/hList1"/>
    <dgm:cxn modelId="{23F059F5-D20B-4AC2-83E7-27A7C38D5EC6}" srcId="{EAAEC1B7-89E8-4F0C-A6C8-81559CD39ADA}" destId="{ABBD2F01-DD2A-41EB-BE7C-AB9CB371A1D8}" srcOrd="18" destOrd="0" parTransId="{25AD3C2D-A115-4BEB-92FE-035BC037679D}" sibTransId="{EABE6DD6-9608-40C2-94FE-1484BB73252B}"/>
    <dgm:cxn modelId="{9F2E2CBB-483C-440C-A009-53E1F5C4924F}" type="presOf" srcId="{7494ED49-7EC1-416C-8A3A-06B136C42BFC}" destId="{94372E98-3C5F-4EBB-9BF9-91E3775FE949}" srcOrd="0" destOrd="9" presId="urn:microsoft.com/office/officeart/2005/8/layout/hList1"/>
    <dgm:cxn modelId="{C45973B9-C132-4FF7-8167-80575AAE5DFC}" srcId="{EAAEC1B7-89E8-4F0C-A6C8-81559CD39ADA}" destId="{E0DB5A9E-5295-48AE-86AF-75E5FF5F79CA}" srcOrd="0" destOrd="0" parTransId="{F2ABE32F-B9C1-42A9-991F-E0B53E769EEF}" sibTransId="{A1BE6E9B-89DA-42E2-B692-04F79B5D739B}"/>
    <dgm:cxn modelId="{BB4CC8DA-9837-44D7-ACAB-6C0E7BE00EE2}" type="presOf" srcId="{104E6D90-9A58-4A15-8E07-80008BA4DB12}" destId="{94372E98-3C5F-4EBB-9BF9-91E3775FE949}" srcOrd="0" destOrd="16" presId="urn:microsoft.com/office/officeart/2005/8/layout/hList1"/>
    <dgm:cxn modelId="{DCE51506-BAF7-4250-AD70-A356F4E75F99}" type="presOf" srcId="{AC9FBE1E-3562-4FD0-9037-86A52CE6828C}" destId="{94372E98-3C5F-4EBB-9BF9-91E3775FE949}" srcOrd="0" destOrd="7" presId="urn:microsoft.com/office/officeart/2005/8/layout/hList1"/>
    <dgm:cxn modelId="{3B9CF1FA-E199-4B79-A1B1-17921CDD6F77}" srcId="{EAAEC1B7-89E8-4F0C-A6C8-81559CD39ADA}" destId="{5216CDC8-EE4F-4CCC-91C3-19ADF248BB8A}" srcOrd="14" destOrd="0" parTransId="{60C81AFC-D10C-475E-B400-142224650B87}" sibTransId="{850541D2-E68C-4E2E-B244-C7774DD36D11}"/>
    <dgm:cxn modelId="{BD7553BF-5896-4A44-A203-A3164F88068B}" type="presOf" srcId="{3B98AB54-0741-4114-A9CC-DF58F01787C5}" destId="{94372E98-3C5F-4EBB-9BF9-91E3775FE949}" srcOrd="0" destOrd="4" presId="urn:microsoft.com/office/officeart/2005/8/layout/hList1"/>
    <dgm:cxn modelId="{81710B23-43A8-4B05-943D-4933BE0D4DFD}" srcId="{EAAEC1B7-89E8-4F0C-A6C8-81559CD39ADA}" destId="{55B7255B-6529-424D-AD8E-C7D5D7331B62}" srcOrd="10" destOrd="0" parTransId="{E3A84D46-FE6D-4232-937A-FB5BDDB559DA}" sibTransId="{D1AB4692-3ED7-4957-82F2-14A033420CD4}"/>
    <dgm:cxn modelId="{E088AF2C-6F0C-4F32-B16C-74A4F2D830C5}" type="presOf" srcId="{E778ED8C-F47B-4B8A-BDD8-C58ED0CAA252}" destId="{94372E98-3C5F-4EBB-9BF9-91E3775FE949}" srcOrd="0" destOrd="19" presId="urn:microsoft.com/office/officeart/2005/8/layout/hList1"/>
    <dgm:cxn modelId="{8C27114B-8702-4CA7-87DB-683E41EE5E16}" srcId="{EAAEC1B7-89E8-4F0C-A6C8-81559CD39ADA}" destId="{AC9FBE1E-3562-4FD0-9037-86A52CE6828C}" srcOrd="7" destOrd="0" parTransId="{70F408B4-644C-47CB-84EA-46096858DF1C}" sibTransId="{419A969C-7F54-47B6-988B-18591A797BA6}"/>
    <dgm:cxn modelId="{A015E361-40A8-46CD-BFAB-005A1F777771}" type="presOf" srcId="{E7CF34D8-AC1B-4BFE-8F46-7728EAA841F6}" destId="{94372E98-3C5F-4EBB-9BF9-91E3775FE949}" srcOrd="0" destOrd="20" presId="urn:microsoft.com/office/officeart/2005/8/layout/hList1"/>
    <dgm:cxn modelId="{8269F403-ED5A-40F9-B12F-8C8529DFD600}" srcId="{EAAEC1B7-89E8-4F0C-A6C8-81559CD39ADA}" destId="{E41264F6-4549-4D7E-8518-3C1913D60371}" srcOrd="12" destOrd="0" parTransId="{37E9D048-5A82-49FD-89A4-F522B2AA39C2}" sibTransId="{4760B018-4F2E-4AF5-9DB3-2C094F01C83B}"/>
    <dgm:cxn modelId="{8237BA5B-1B8F-42CA-915B-3883922C4AC7}" type="presOf" srcId="{DE74CA53-E55A-4627-95C4-BAEE79DBCA62}" destId="{94372E98-3C5F-4EBB-9BF9-91E3775FE949}" srcOrd="0" destOrd="8" presId="urn:microsoft.com/office/officeart/2005/8/layout/hList1"/>
    <dgm:cxn modelId="{69CD56D1-79C4-4420-8681-4C62295423FC}" type="presOf" srcId="{2E4D1CC5-96B7-4EE6-9E86-94B9A33074D7}" destId="{94372E98-3C5F-4EBB-9BF9-91E3775FE949}" srcOrd="0" destOrd="17" presId="urn:microsoft.com/office/officeart/2005/8/layout/hList1"/>
    <dgm:cxn modelId="{A68756DA-D350-4AA2-8157-5D1B29D99E1B}" type="presOf" srcId="{445FC103-A17C-4342-B686-AA1594A948FD}" destId="{94372E98-3C5F-4EBB-9BF9-91E3775FE949}" srcOrd="0" destOrd="15" presId="urn:microsoft.com/office/officeart/2005/8/layout/hList1"/>
    <dgm:cxn modelId="{31A98B51-37A1-46CD-85D2-D5C77A338371}" srcId="{EAAEC1B7-89E8-4F0C-A6C8-81559CD39ADA}" destId="{DE74CA53-E55A-4627-95C4-BAEE79DBCA62}" srcOrd="8" destOrd="0" parTransId="{B443D044-DAD2-41C7-BA65-08DACB824AFE}" sibTransId="{DD2D3BD1-C6CB-4D85-89CC-57F5C37B0A3E}"/>
    <dgm:cxn modelId="{297D6454-8C0F-40CD-A752-65ABBB5E589E}" srcId="{EAAEC1B7-89E8-4F0C-A6C8-81559CD39ADA}" destId="{445FC103-A17C-4342-B686-AA1594A948FD}" srcOrd="15" destOrd="0" parTransId="{0313D3BC-A660-442A-953E-A8E4816464A7}" sibTransId="{725BE7A7-D3B1-4F4F-B8BA-D505A9B88750}"/>
    <dgm:cxn modelId="{1991829F-102F-42A4-81DD-BF36FEEE9E07}" type="presOf" srcId="{91C7A985-DC06-47CE-A2D7-A92F523AD290}" destId="{94372E98-3C5F-4EBB-9BF9-91E3775FE949}" srcOrd="0" destOrd="11" presId="urn:microsoft.com/office/officeart/2005/8/layout/hList1"/>
    <dgm:cxn modelId="{2D6714A7-5CBF-4CB4-82DD-F29611CE7398}" type="presOf" srcId="{5216CDC8-EE4F-4CCC-91C3-19ADF248BB8A}" destId="{94372E98-3C5F-4EBB-9BF9-91E3775FE949}" srcOrd="0" destOrd="14" presId="urn:microsoft.com/office/officeart/2005/8/layout/hList1"/>
    <dgm:cxn modelId="{0D2AA6BD-7FAB-4BBA-A60F-732463347658}" type="presOf" srcId="{72C7D586-1BF2-4691-B62A-07A5DCBEF357}" destId="{864698A5-C557-4D98-9BD3-CDBA657B4CD0}" srcOrd="0" destOrd="0" presId="urn:microsoft.com/office/officeart/2005/8/layout/hList1"/>
    <dgm:cxn modelId="{AF4577BC-72AE-4124-901F-97383DF4DBC0}" srcId="{EAAEC1B7-89E8-4F0C-A6C8-81559CD39ADA}" destId="{E1DFC682-ED1E-4669-B109-451A9C05D2EA}" srcOrd="1" destOrd="0" parTransId="{EFE1CF05-FDD2-46E1-9A89-962B4FB93ABB}" sibTransId="{9A8F2226-E888-425E-B77C-961C811FF542}"/>
    <dgm:cxn modelId="{164DB651-D3A7-417C-A231-5F36F057E17B}" type="presOf" srcId="{68A48FBE-169A-4A61-B741-2D4318CA092D}" destId="{94372E98-3C5F-4EBB-9BF9-91E3775FE949}" srcOrd="0" destOrd="5" presId="urn:microsoft.com/office/officeart/2005/8/layout/hList1"/>
    <dgm:cxn modelId="{D6D0EF15-19CB-43C5-9936-AD176014B8B2}" srcId="{EAAEC1B7-89E8-4F0C-A6C8-81559CD39ADA}" destId="{F4049D13-C1E9-4830-98FE-D03211A62230}" srcOrd="3" destOrd="0" parTransId="{8F1DF152-EB66-470D-97E7-270FBD9A9568}" sibTransId="{FA4E70D0-24C6-4876-A864-A9C5029FDC43}"/>
    <dgm:cxn modelId="{FAB46EE3-E3D7-4A87-8C2C-2C199506E4DB}" type="presOf" srcId="{3BA2D67D-7828-4FA3-ADE6-7485B6941361}" destId="{94372E98-3C5F-4EBB-9BF9-91E3775FE949}" srcOrd="0" destOrd="2" presId="urn:microsoft.com/office/officeart/2005/8/layout/hList1"/>
    <dgm:cxn modelId="{673F5FA5-6228-4973-8CD6-CA9DADE3DF95}" srcId="{EAAEC1B7-89E8-4F0C-A6C8-81559CD39ADA}" destId="{91C7A985-DC06-47CE-A2D7-A92F523AD290}" srcOrd="11" destOrd="0" parTransId="{0BFF9FF4-3BAC-4122-9790-354B0F3FA807}" sibTransId="{1115A3FB-0BE7-4052-9F53-87868E2D820D}"/>
    <dgm:cxn modelId="{75AF6D7A-581F-4F9F-AA2D-6511C13CD0AE}" type="presOf" srcId="{55B7255B-6529-424D-AD8E-C7D5D7331B62}" destId="{94372E98-3C5F-4EBB-9BF9-91E3775FE949}" srcOrd="0" destOrd="10" presId="urn:microsoft.com/office/officeart/2005/8/layout/hList1"/>
    <dgm:cxn modelId="{44BEF22C-B8A4-481B-B30F-5B0C4FBD759F}" srcId="{EAAEC1B7-89E8-4F0C-A6C8-81559CD39ADA}" destId="{2E4D1CC5-96B7-4EE6-9E86-94B9A33074D7}" srcOrd="17" destOrd="0" parTransId="{B5EF7EF9-94CC-4FD5-8E87-523FF05BFF40}" sibTransId="{3BF61F6B-FDF9-41C6-BEC3-8C93FCCED014}"/>
    <dgm:cxn modelId="{66E35E88-30EE-4BBD-B47C-33664F3DE8F8}" srcId="{EAAEC1B7-89E8-4F0C-A6C8-81559CD39ADA}" destId="{104E6D90-9A58-4A15-8E07-80008BA4DB12}" srcOrd="16" destOrd="0" parTransId="{801C64DB-1FE0-4419-919B-3667147B85CE}" sibTransId="{5256D275-254B-4BA5-9AFD-234205350FD6}"/>
    <dgm:cxn modelId="{5A27970D-0D98-446D-8331-B2A55E900E8C}" type="presOf" srcId="{ABBD2F01-DD2A-41EB-BE7C-AB9CB371A1D8}" destId="{94372E98-3C5F-4EBB-9BF9-91E3775FE949}" srcOrd="0" destOrd="18" presId="urn:microsoft.com/office/officeart/2005/8/layout/hList1"/>
    <dgm:cxn modelId="{59BED16A-19EB-4F5A-97C1-64500E9398E8}" srcId="{EAAEC1B7-89E8-4F0C-A6C8-81559CD39ADA}" destId="{7494ED49-7EC1-416C-8A3A-06B136C42BFC}" srcOrd="9" destOrd="0" parTransId="{1D27C3AA-7160-4651-9ED7-CAE249503743}" sibTransId="{BE237AD9-546D-4A8A-89A8-B4BB96CCFB8A}"/>
    <dgm:cxn modelId="{EC116B23-3342-40C3-B3BF-3B001BE68152}" type="presOf" srcId="{EAAEC1B7-89E8-4F0C-A6C8-81559CD39ADA}" destId="{D6781EF0-AFEC-4261-B6DA-DEF727DEB320}" srcOrd="0" destOrd="0" presId="urn:microsoft.com/office/officeart/2005/8/layout/hList1"/>
    <dgm:cxn modelId="{98475F4F-9A4E-40FF-A22C-40CC4C4D6C90}" srcId="{72C7D586-1BF2-4691-B62A-07A5DCBEF357}" destId="{EAAEC1B7-89E8-4F0C-A6C8-81559CD39ADA}" srcOrd="0" destOrd="0" parTransId="{BB31A56F-4684-4546-AD64-D210B3BFEB67}" sibTransId="{7E6120B2-F25D-43B5-BB8E-1F58B1B04495}"/>
    <dgm:cxn modelId="{D1D5E32C-0865-4B23-B108-555B7CB1A862}" type="presOf" srcId="{C703F190-E8DD-42B2-800D-C5DECEBA2AFB}" destId="{94372E98-3C5F-4EBB-9BF9-91E3775FE949}" srcOrd="0" destOrd="6" presId="urn:microsoft.com/office/officeart/2005/8/layout/hList1"/>
    <dgm:cxn modelId="{539337F9-B1BD-465C-A0C1-E13727C39CAA}" srcId="{EAAEC1B7-89E8-4F0C-A6C8-81559CD39ADA}" destId="{C703F190-E8DD-42B2-800D-C5DECEBA2AFB}" srcOrd="6" destOrd="0" parTransId="{D9584C55-BF56-4ACE-9C57-EA57921147C8}" sibTransId="{75DE6E65-C759-48AF-96A2-769DC0D19D37}"/>
    <dgm:cxn modelId="{88094FFB-5417-40B1-8D90-6BA233296A6D}" srcId="{EAAEC1B7-89E8-4F0C-A6C8-81559CD39ADA}" destId="{3BA2D67D-7828-4FA3-ADE6-7485B6941361}" srcOrd="2" destOrd="0" parTransId="{A9262101-EF1B-427C-B1C1-E3304AA186BF}" sibTransId="{CA78D8AA-DC9F-41EA-AF31-D72D4FCAD62B}"/>
    <dgm:cxn modelId="{3233CEDD-C2BA-4742-B30A-C252AA56CDBE}" srcId="{EAAEC1B7-89E8-4F0C-A6C8-81559CD39ADA}" destId="{E7CF34D8-AC1B-4BFE-8F46-7728EAA841F6}" srcOrd="20" destOrd="0" parTransId="{598B2DE7-E72A-463A-A13E-BE4D03FB5B11}" sibTransId="{ED249C0C-3331-4E48-91F4-01037B9F5668}"/>
    <dgm:cxn modelId="{BEEACDBB-182E-415F-8C18-B44BE68574DF}" type="presOf" srcId="{E41264F6-4549-4D7E-8518-3C1913D60371}" destId="{94372E98-3C5F-4EBB-9BF9-91E3775FE949}" srcOrd="0" destOrd="12" presId="urn:microsoft.com/office/officeart/2005/8/layout/hList1"/>
    <dgm:cxn modelId="{6AD13753-1905-433B-A773-72F8D5CF7E8C}" srcId="{EAAEC1B7-89E8-4F0C-A6C8-81559CD39ADA}" destId="{68A48FBE-169A-4A61-B741-2D4318CA092D}" srcOrd="5" destOrd="0" parTransId="{DB0B6810-13D7-4440-81D0-7D5F8B42F12A}" sibTransId="{5BA0CA07-4267-4476-A0F6-FFCA5A1FA928}"/>
    <dgm:cxn modelId="{165B47DB-1919-4AED-A83E-AC1949DB5D5B}" type="presOf" srcId="{F4049D13-C1E9-4830-98FE-D03211A62230}" destId="{94372E98-3C5F-4EBB-9BF9-91E3775FE949}" srcOrd="0" destOrd="3" presId="urn:microsoft.com/office/officeart/2005/8/layout/hList1"/>
    <dgm:cxn modelId="{66D58B65-7A82-4E9A-BFD8-FDF7D313A97E}" type="presOf" srcId="{ADAD5515-4B24-4C7D-8F5E-EC85C470A53B}" destId="{94372E98-3C5F-4EBB-9BF9-91E3775FE949}" srcOrd="0" destOrd="13" presId="urn:microsoft.com/office/officeart/2005/8/layout/hList1"/>
    <dgm:cxn modelId="{A468A046-47CB-411F-A629-3C7AD3A5FEAB}" type="presParOf" srcId="{864698A5-C557-4D98-9BD3-CDBA657B4CD0}" destId="{2D626793-3F4F-4F80-9396-189EAA91E9C3}" srcOrd="0" destOrd="0" presId="urn:microsoft.com/office/officeart/2005/8/layout/hList1"/>
    <dgm:cxn modelId="{36C7CED2-60FD-4DD2-9D04-14544560C411}" type="presParOf" srcId="{2D626793-3F4F-4F80-9396-189EAA91E9C3}" destId="{D6781EF0-AFEC-4261-B6DA-DEF727DEB320}" srcOrd="0" destOrd="0" presId="urn:microsoft.com/office/officeart/2005/8/layout/hList1"/>
    <dgm:cxn modelId="{34F30D86-5601-42B1-BD73-EB37246C6A98}" type="presParOf" srcId="{2D626793-3F4F-4F80-9396-189EAA91E9C3}" destId="{94372E98-3C5F-4EBB-9BF9-91E3775FE9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30AB6A-1F43-4377-99A9-9F6C6E5FAC5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67BEC7-73A7-4AE5-ABD2-C2895D94469E}">
      <dgm:prSet custT="1"/>
      <dgm:spPr/>
      <dgm:t>
        <a:bodyPr/>
        <a:lstStyle/>
        <a:p>
          <a:r>
            <a:rPr lang="en-US" sz="1100" dirty="0">
              <a:latin typeface="DINOT" pitchFamily="34" charset="0"/>
              <a:cs typeface="DINOT" pitchFamily="34" charset="0"/>
            </a:rPr>
            <a:t>Distributed Databases </a:t>
          </a:r>
          <a:r>
            <a:rPr lang="en-US" sz="900" dirty="0">
              <a:latin typeface="DINOT" pitchFamily="34" charset="0"/>
              <a:cs typeface="DINOT" pitchFamily="34" charset="0"/>
            </a:rPr>
            <a:t>(16)</a:t>
          </a:r>
          <a:endParaRPr lang="en-US" sz="900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gm:t>
    </dgm:pt>
    <dgm:pt modelId="{6ADEE51D-4556-4B1B-985F-924206258502}" type="parTrans" cxnId="{10FF3675-EE50-41E7-8906-546CB4E6EACE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3F2BFD4-9E8A-4B17-8C69-F9474B5DDB69}" type="sibTrans" cxnId="{10FF3675-EE50-41E7-8906-546CB4E6EACE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1D1D160F-3959-4CBA-A25A-E935B2B428FA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Schema Distributed</a:t>
          </a:r>
        </a:p>
      </dgm:t>
    </dgm:pt>
    <dgm:pt modelId="{7521A631-26B4-4AA1-949F-8A7F0F083729}" type="parTrans" cxnId="{681A6D69-684A-4D70-BB61-03E59054820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79B655BC-80E3-4107-A12E-B9E3FEA1271F}" type="sibTrans" cxnId="{681A6D69-684A-4D70-BB61-03E59054820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7D3161DB-05B1-49CF-98AE-37EF714207E1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SQL Script</a:t>
          </a:r>
        </a:p>
      </dgm:t>
    </dgm:pt>
    <dgm:pt modelId="{F615F010-60AA-4160-8DC2-A7E4F5D68608}" type="parTrans" cxnId="{26ACECF8-E838-461A-B98F-6286D6285FD8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746FE7B8-C8B1-4713-9FDB-1670117D2EC4}" type="sibTrans" cxnId="{26ACECF8-E838-461A-B98F-6286D6285FD8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28AD72FF-48AF-47C5-82DE-7256746E12B0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Stored Proc Distributed</a:t>
          </a:r>
        </a:p>
      </dgm:t>
    </dgm:pt>
    <dgm:pt modelId="{ED129602-89A5-47A3-A312-6585C22B3F3D}" type="parTrans" cxnId="{42E41FDC-920A-407D-B820-22D25B9F12E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BA1F7654-46D8-4380-8FA7-ED83837C596F}" type="sibTrans" cxnId="{42E41FDC-920A-407D-B820-22D25B9F12E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935826EE-F43A-4797-8C0C-EA8049F7B374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Informix Schema</a:t>
          </a:r>
        </a:p>
      </dgm:t>
    </dgm:pt>
    <dgm:pt modelId="{872A2A2A-82F6-4502-93A2-C6EAF11B3906}" type="parTrans" cxnId="{8116D51F-C85C-4AC3-8585-5FB794EB112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C4286465-2A6E-4F64-B0F2-7BAFAACF15C4}" type="sibTrans" cxnId="{8116D51F-C85C-4AC3-8585-5FB794EB112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998A1E21-30FE-4552-A13B-37B9BBCB8751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JDBC/ODBC Schema</a:t>
          </a:r>
        </a:p>
      </dgm:t>
    </dgm:pt>
    <dgm:pt modelId="{70E8B4B3-4E41-470B-A1E0-036075915DE3}" type="parTrans" cxnId="{8C976243-5612-4842-A668-DCCC23CB25B4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151B5139-7E45-4AE0-843D-CB5AEAE9BE05}" type="sibTrans" cxnId="{8C976243-5612-4842-A668-DCCC23CB25B4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8ABC8859-5238-41C3-B448-3D72D6691BB5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MySQL Schema</a:t>
          </a:r>
        </a:p>
      </dgm:t>
    </dgm:pt>
    <dgm:pt modelId="{53622ECE-BA45-4154-A499-B1B801A8FF0C}" type="parTrans" cxnId="{76EA0596-6071-4038-9F74-CBA214FBFB1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01E6C95-EB55-423D-84BF-B70EBB039EF4}" type="sibTrans" cxnId="{76EA0596-6071-4038-9F74-CBA214FBFB1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17AEAFC3-D7D5-4D56-81AC-8C344122FADF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Schema</a:t>
          </a:r>
        </a:p>
      </dgm:t>
    </dgm:pt>
    <dgm:pt modelId="{387A9019-2049-4347-85E8-4A780310FB51}" type="parTrans" cxnId="{9C0E6DCB-BC72-48D3-A642-FAF8809E45A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8F91CD5D-C47B-4688-A84D-5C171371F02B}" type="sibTrans" cxnId="{9C0E6DCB-BC72-48D3-A642-FAF8809E45A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A596424F-0F9B-4B94-A86D-ECB3B24FD020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SQL Script</a:t>
          </a:r>
        </a:p>
      </dgm:t>
    </dgm:pt>
    <dgm:pt modelId="{512137DB-BD23-4404-8465-6C1F0BC3C2B4}" type="parTrans" cxnId="{4C9F537D-1BA9-4F7C-9222-BCE5440CC2A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A2423A2E-C16B-411A-A479-80AB2CDDEC7F}" type="sibTrans" cxnId="{4C9F537D-1BA9-4F7C-9222-BCE5440CC2A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72D0C31-BB77-48C7-B50A-3A59914C8CE3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Stored Proc (PL/SQL)</a:t>
          </a:r>
        </a:p>
      </dgm:t>
    </dgm:pt>
    <dgm:pt modelId="{AD9EF6A9-772C-4602-980D-2A4F440B02BF}" type="parTrans" cxnId="{3C351E17-18D2-40F6-827A-61046F251080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C9D62A15-B909-4E5F-9DE8-556970E74FA2}" type="sibTrans" cxnId="{3C351E17-18D2-40F6-827A-61046F251080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F82F3FD3-0C29-4A0D-AB94-C0B8F9B4678D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Sybase Schema</a:t>
          </a:r>
        </a:p>
      </dgm:t>
    </dgm:pt>
    <dgm:pt modelId="{15CF4FD4-AE59-4056-AF31-C20557BCFAE2}" type="parTrans" cxnId="{C81DCD50-7649-40EE-96EC-4EA6EE9BEC3F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89168D31-59DD-4CB9-87AE-0863679AA871}" type="sibTrans" cxnId="{C81DCD50-7649-40EE-96EC-4EA6EE9BEC3F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EF3B202B-6A56-4BE0-B087-D40669DBAA70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Sybase Stored Proc</a:t>
          </a:r>
        </a:p>
      </dgm:t>
    </dgm:pt>
    <dgm:pt modelId="{3FFBB215-248B-419E-94B0-C2E886FEF725}" type="parTrans" cxnId="{9CA8FB9A-846E-4320-8E2E-B320BA6D3E4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61CFCE3-0F97-4290-9BD3-8C33B00373B8}" type="sibTrans" cxnId="{9CA8FB9A-846E-4320-8E2E-B320BA6D3E4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990BAE7D-36E5-4FA9-9481-44FEC726DCD9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Schema</a:t>
          </a:r>
        </a:p>
      </dgm:t>
    </dgm:pt>
    <dgm:pt modelId="{519A2CDF-0FE1-42C9-8B32-59340201F0C5}" type="parTrans" cxnId="{32880FF2-6602-4F77-A959-064A43FCC0FE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5C3B9FED-050A-48A9-9F3E-2B9DB2D65DA4}" type="sibTrans" cxnId="{32880FF2-6602-4F77-A959-064A43FCC0FE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CCF925B7-89AD-4581-905B-7A284EBA47D5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SQL Script</a:t>
          </a:r>
        </a:p>
      </dgm:t>
    </dgm:pt>
    <dgm:pt modelId="{2433878B-D971-4E41-BFE2-BE00E3410B28}" type="parTrans" cxnId="{8B3ED188-8952-4FB3-8E73-A1CDE4B383CD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66DA3DAF-9399-4B3F-9394-912079ED0DEF}" type="sibTrans" cxnId="{8B3ED188-8952-4FB3-8E73-A1CDE4B383CD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3387C6F6-3EFB-4593-9B46-881F05F1DB1C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Stored Procedure (SPL)</a:t>
          </a:r>
        </a:p>
      </dgm:t>
    </dgm:pt>
    <dgm:pt modelId="{B69709C1-1B79-4FBA-BDA3-518B1A3C678E}" type="parTrans" cxnId="{B4126B5B-6822-453A-9887-05E424A30BB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35FE1C33-D090-4605-A02B-C8082A07A692}" type="sibTrans" cxnId="{B4126B5B-6822-453A-9887-05E424A30BB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EEBB3A49-8D0C-427A-893C-E25C64CEE1B8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Vertica Schema</a:t>
          </a:r>
        </a:p>
      </dgm:t>
    </dgm:pt>
    <dgm:pt modelId="{30AF9CB5-694C-4740-97A5-14297EFF32CF}" type="parTrans" cxnId="{139894AB-091A-4CB2-B597-413CC6743A2B}">
      <dgm:prSet/>
      <dgm:spPr/>
      <dgm:t>
        <a:bodyPr/>
        <a:lstStyle/>
        <a:p>
          <a:endParaRPr lang="en-US"/>
        </a:p>
      </dgm:t>
    </dgm:pt>
    <dgm:pt modelId="{6CCE93DF-EEFA-4FE1-95E1-E3B8A3326353}" type="sibTrans" cxnId="{139894AB-091A-4CB2-B597-413CC6743A2B}">
      <dgm:prSet/>
      <dgm:spPr/>
      <dgm:t>
        <a:bodyPr/>
        <a:lstStyle/>
        <a:p>
          <a:endParaRPr lang="en-US"/>
        </a:p>
      </dgm:t>
    </dgm:pt>
    <dgm:pt modelId="{1FE5F8C3-82FC-4D86-BF5D-772147703715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Vertica SQL Scripts</a:t>
          </a:r>
        </a:p>
      </dgm:t>
    </dgm:pt>
    <dgm:pt modelId="{4A3D7B62-DE46-4888-91F2-65EDC70BC9FF}" type="parTrans" cxnId="{1E62791E-D91E-4B2B-A554-B3183C61EF49}">
      <dgm:prSet/>
      <dgm:spPr/>
      <dgm:t>
        <a:bodyPr/>
        <a:lstStyle/>
        <a:p>
          <a:endParaRPr lang="en-US"/>
        </a:p>
      </dgm:t>
    </dgm:pt>
    <dgm:pt modelId="{57A4F64F-5480-430F-A35A-93161A210CC9}" type="sibTrans" cxnId="{1E62791E-D91E-4B2B-A554-B3183C61EF49}">
      <dgm:prSet/>
      <dgm:spPr/>
      <dgm:t>
        <a:bodyPr/>
        <a:lstStyle/>
        <a:p>
          <a:endParaRPr lang="en-US"/>
        </a:p>
      </dgm:t>
    </dgm:pt>
    <dgm:pt modelId="{3F4C8E87-9D42-4FF6-8675-EB420BF0FB27}" type="pres">
      <dgm:prSet presAssocID="{F530AB6A-1F43-4377-99A9-9F6C6E5FAC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AE7981-5074-48B6-8F98-19FA79D2C1AC}" type="pres">
      <dgm:prSet presAssocID="{9A67BEC7-73A7-4AE5-ABD2-C2895D94469E}" presName="composite" presStyleCnt="0"/>
      <dgm:spPr/>
    </dgm:pt>
    <dgm:pt modelId="{06112C72-1306-4A0C-8ED6-D3EFC04C8543}" type="pres">
      <dgm:prSet presAssocID="{9A67BEC7-73A7-4AE5-ABD2-C2895D94469E}" presName="parTx" presStyleLbl="alignNode1" presStyleIdx="0" presStyleCnt="1" custScaleY="95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CA02C-BD92-429E-A226-8ABE7BC1BA78}" type="pres">
      <dgm:prSet presAssocID="{9A67BEC7-73A7-4AE5-ABD2-C2895D94469E}" presName="desTx" presStyleLbl="alignAccFollowNode1" presStyleIdx="0" presStyleCnt="1" custScaleX="100098" custLinFactNeighborY="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351E17-18D2-40F6-827A-61046F251080}" srcId="{9A67BEC7-73A7-4AE5-ABD2-C2895D94469E}" destId="{D72D0C31-BB77-48C7-B50A-3A59914C8CE3}" srcOrd="8" destOrd="0" parTransId="{AD9EF6A9-772C-4602-980D-2A4F440B02BF}" sibTransId="{C9D62A15-B909-4E5F-9DE8-556970E74FA2}"/>
    <dgm:cxn modelId="{17E51497-F1BD-4680-86A5-5633A6FB2A03}" type="presOf" srcId="{28AD72FF-48AF-47C5-82DE-7256746E12B0}" destId="{DBACA02C-BD92-429E-A226-8ABE7BC1BA78}" srcOrd="0" destOrd="2" presId="urn:microsoft.com/office/officeart/2005/8/layout/hList1"/>
    <dgm:cxn modelId="{8BF81259-04EF-49FE-B919-16413F5DD130}" type="presOf" srcId="{1FE5F8C3-82FC-4D86-BF5D-772147703715}" destId="{DBACA02C-BD92-429E-A226-8ABE7BC1BA78}" srcOrd="0" destOrd="15" presId="urn:microsoft.com/office/officeart/2005/8/layout/hList1"/>
    <dgm:cxn modelId="{033226A0-E1A8-4505-BE21-813506898F23}" type="presOf" srcId="{1D1D160F-3959-4CBA-A25A-E935B2B428FA}" destId="{DBACA02C-BD92-429E-A226-8ABE7BC1BA78}" srcOrd="0" destOrd="0" presId="urn:microsoft.com/office/officeart/2005/8/layout/hList1"/>
    <dgm:cxn modelId="{9C0E6DCB-BC72-48D3-A642-FAF8809E45A7}" srcId="{9A67BEC7-73A7-4AE5-ABD2-C2895D94469E}" destId="{17AEAFC3-D7D5-4D56-81AC-8C344122FADF}" srcOrd="6" destOrd="0" parTransId="{387A9019-2049-4347-85E8-4A780310FB51}" sibTransId="{8F91CD5D-C47B-4688-A84D-5C171371F02B}"/>
    <dgm:cxn modelId="{26ACECF8-E838-461A-B98F-6286D6285FD8}" srcId="{9A67BEC7-73A7-4AE5-ABD2-C2895D94469E}" destId="{7D3161DB-05B1-49CF-98AE-37EF714207E1}" srcOrd="1" destOrd="0" parTransId="{F615F010-60AA-4160-8DC2-A7E4F5D68608}" sibTransId="{746FE7B8-C8B1-4713-9FDB-1670117D2EC4}"/>
    <dgm:cxn modelId="{B4126B5B-6822-453A-9887-05E424A30BBA}" srcId="{9A67BEC7-73A7-4AE5-ABD2-C2895D94469E}" destId="{3387C6F6-3EFB-4593-9B46-881F05F1DB1C}" srcOrd="13" destOrd="0" parTransId="{B69709C1-1B79-4FBA-BDA3-518B1A3C678E}" sibTransId="{35FE1C33-D090-4605-A02B-C8082A07A692}"/>
    <dgm:cxn modelId="{289BFA48-2FA3-46DA-9CAD-0E095D72B92F}" type="presOf" srcId="{D72D0C31-BB77-48C7-B50A-3A59914C8CE3}" destId="{DBACA02C-BD92-429E-A226-8ABE7BC1BA78}" srcOrd="0" destOrd="8" presId="urn:microsoft.com/office/officeart/2005/8/layout/hList1"/>
    <dgm:cxn modelId="{FF8CB786-956C-425E-95E2-12972362F1A8}" type="presOf" srcId="{CCF925B7-89AD-4581-905B-7A284EBA47D5}" destId="{DBACA02C-BD92-429E-A226-8ABE7BC1BA78}" srcOrd="0" destOrd="12" presId="urn:microsoft.com/office/officeart/2005/8/layout/hList1"/>
    <dgm:cxn modelId="{32880FF2-6602-4F77-A959-064A43FCC0FE}" srcId="{9A67BEC7-73A7-4AE5-ABD2-C2895D94469E}" destId="{990BAE7D-36E5-4FA9-9481-44FEC726DCD9}" srcOrd="11" destOrd="0" parTransId="{519A2CDF-0FE1-42C9-8B32-59340201F0C5}" sibTransId="{5C3B9FED-050A-48A9-9F3E-2B9DB2D65DA4}"/>
    <dgm:cxn modelId="{8116D51F-C85C-4AC3-8585-5FB794EB1123}" srcId="{9A67BEC7-73A7-4AE5-ABD2-C2895D94469E}" destId="{935826EE-F43A-4797-8C0C-EA8049F7B374}" srcOrd="3" destOrd="0" parTransId="{872A2A2A-82F6-4502-93A2-C6EAF11B3906}" sibTransId="{C4286465-2A6E-4F64-B0F2-7BAFAACF15C4}"/>
    <dgm:cxn modelId="{2FD8BDFB-07B0-4EEF-A819-42A9CC46A1B7}" type="presOf" srcId="{3387C6F6-3EFB-4593-9B46-881F05F1DB1C}" destId="{DBACA02C-BD92-429E-A226-8ABE7BC1BA78}" srcOrd="0" destOrd="13" presId="urn:microsoft.com/office/officeart/2005/8/layout/hList1"/>
    <dgm:cxn modelId="{E267A28C-3FEB-4AA3-82C9-48F1C6229890}" type="presOf" srcId="{A596424F-0F9B-4B94-A86D-ECB3B24FD020}" destId="{DBACA02C-BD92-429E-A226-8ABE7BC1BA78}" srcOrd="0" destOrd="7" presId="urn:microsoft.com/office/officeart/2005/8/layout/hList1"/>
    <dgm:cxn modelId="{9CA8FB9A-846E-4320-8E2E-B320BA6D3E43}" srcId="{9A67BEC7-73A7-4AE5-ABD2-C2895D94469E}" destId="{EF3B202B-6A56-4BE0-B087-D40669DBAA70}" srcOrd="10" destOrd="0" parTransId="{3FFBB215-248B-419E-94B0-C2E886FEF725}" sibTransId="{D61CFCE3-0F97-4290-9BD3-8C33B00373B8}"/>
    <dgm:cxn modelId="{C81DCD50-7649-40EE-96EC-4EA6EE9BEC3F}" srcId="{9A67BEC7-73A7-4AE5-ABD2-C2895D94469E}" destId="{F82F3FD3-0C29-4A0D-AB94-C0B8F9B4678D}" srcOrd="9" destOrd="0" parTransId="{15CF4FD4-AE59-4056-AF31-C20557BCFAE2}" sibTransId="{89168D31-59DD-4CB9-87AE-0863679AA871}"/>
    <dgm:cxn modelId="{42E41FDC-920A-407D-B820-22D25B9F12E3}" srcId="{9A67BEC7-73A7-4AE5-ABD2-C2895D94469E}" destId="{28AD72FF-48AF-47C5-82DE-7256746E12B0}" srcOrd="2" destOrd="0" parTransId="{ED129602-89A5-47A3-A312-6585C22B3F3D}" sibTransId="{BA1F7654-46D8-4380-8FA7-ED83837C596F}"/>
    <dgm:cxn modelId="{3324E40C-0B33-4760-92F1-A9D40FF3C906}" type="presOf" srcId="{7D3161DB-05B1-49CF-98AE-37EF714207E1}" destId="{DBACA02C-BD92-429E-A226-8ABE7BC1BA78}" srcOrd="0" destOrd="1" presId="urn:microsoft.com/office/officeart/2005/8/layout/hList1"/>
    <dgm:cxn modelId="{25D7499F-14B1-4663-A5EF-FF9CC7029205}" type="presOf" srcId="{F530AB6A-1F43-4377-99A9-9F6C6E5FAC55}" destId="{3F4C8E87-9D42-4FF6-8675-EB420BF0FB27}" srcOrd="0" destOrd="0" presId="urn:microsoft.com/office/officeart/2005/8/layout/hList1"/>
    <dgm:cxn modelId="{76EA0596-6071-4038-9F74-CBA214FBFB1B}" srcId="{9A67BEC7-73A7-4AE5-ABD2-C2895D94469E}" destId="{8ABC8859-5238-41C3-B448-3D72D6691BB5}" srcOrd="5" destOrd="0" parTransId="{53622ECE-BA45-4154-A499-B1B801A8FF0C}" sibTransId="{D01E6C95-EB55-423D-84BF-B70EBB039EF4}"/>
    <dgm:cxn modelId="{34B68956-0528-4515-8915-DC3CFFD6873B}" type="presOf" srcId="{8ABC8859-5238-41C3-B448-3D72D6691BB5}" destId="{DBACA02C-BD92-429E-A226-8ABE7BC1BA78}" srcOrd="0" destOrd="5" presId="urn:microsoft.com/office/officeart/2005/8/layout/hList1"/>
    <dgm:cxn modelId="{85DC1673-8BE1-4EC2-9D4F-84DF15D37432}" type="presOf" srcId="{17AEAFC3-D7D5-4D56-81AC-8C344122FADF}" destId="{DBACA02C-BD92-429E-A226-8ABE7BC1BA78}" srcOrd="0" destOrd="6" presId="urn:microsoft.com/office/officeart/2005/8/layout/hList1"/>
    <dgm:cxn modelId="{BECD99CF-75D0-4F76-8338-503E762D83D7}" type="presOf" srcId="{998A1E21-30FE-4552-A13B-37B9BBCB8751}" destId="{DBACA02C-BD92-429E-A226-8ABE7BC1BA78}" srcOrd="0" destOrd="4" presId="urn:microsoft.com/office/officeart/2005/8/layout/hList1"/>
    <dgm:cxn modelId="{0FF0970E-3817-4637-AC73-274E9ED0128A}" type="presOf" srcId="{990BAE7D-36E5-4FA9-9481-44FEC726DCD9}" destId="{DBACA02C-BD92-429E-A226-8ABE7BC1BA78}" srcOrd="0" destOrd="11" presId="urn:microsoft.com/office/officeart/2005/8/layout/hList1"/>
    <dgm:cxn modelId="{8C976243-5612-4842-A668-DCCC23CB25B4}" srcId="{9A67BEC7-73A7-4AE5-ABD2-C2895D94469E}" destId="{998A1E21-30FE-4552-A13B-37B9BBCB8751}" srcOrd="4" destOrd="0" parTransId="{70E8B4B3-4E41-470B-A1E0-036075915DE3}" sibTransId="{151B5139-7E45-4AE0-843D-CB5AEAE9BE05}"/>
    <dgm:cxn modelId="{4C9F537D-1BA9-4F7C-9222-BCE5440CC2AA}" srcId="{9A67BEC7-73A7-4AE5-ABD2-C2895D94469E}" destId="{A596424F-0F9B-4B94-A86D-ECB3B24FD020}" srcOrd="7" destOrd="0" parTransId="{512137DB-BD23-4404-8465-6C1F0BC3C2B4}" sibTransId="{A2423A2E-C16B-411A-A479-80AB2CDDEC7F}"/>
    <dgm:cxn modelId="{8B3ED188-8952-4FB3-8E73-A1CDE4B383CD}" srcId="{9A67BEC7-73A7-4AE5-ABD2-C2895D94469E}" destId="{CCF925B7-89AD-4581-905B-7A284EBA47D5}" srcOrd="12" destOrd="0" parTransId="{2433878B-D971-4E41-BFE2-BE00E3410B28}" sibTransId="{66DA3DAF-9399-4B3F-9394-912079ED0DEF}"/>
    <dgm:cxn modelId="{ACFB7150-EB03-4372-BF68-20B6FA88F13D}" type="presOf" srcId="{935826EE-F43A-4797-8C0C-EA8049F7B374}" destId="{DBACA02C-BD92-429E-A226-8ABE7BC1BA78}" srcOrd="0" destOrd="3" presId="urn:microsoft.com/office/officeart/2005/8/layout/hList1"/>
    <dgm:cxn modelId="{B1891285-757C-4177-A89D-5FBF0BAAB72D}" type="presOf" srcId="{9A67BEC7-73A7-4AE5-ABD2-C2895D94469E}" destId="{06112C72-1306-4A0C-8ED6-D3EFC04C8543}" srcOrd="0" destOrd="0" presId="urn:microsoft.com/office/officeart/2005/8/layout/hList1"/>
    <dgm:cxn modelId="{55B1FF87-5461-4926-A15A-E77E1AB284F8}" type="presOf" srcId="{EF3B202B-6A56-4BE0-B087-D40669DBAA70}" destId="{DBACA02C-BD92-429E-A226-8ABE7BC1BA78}" srcOrd="0" destOrd="10" presId="urn:microsoft.com/office/officeart/2005/8/layout/hList1"/>
    <dgm:cxn modelId="{D4CA2B9D-66B3-48B7-B34C-17EB1AAD1891}" type="presOf" srcId="{EEBB3A49-8D0C-427A-893C-E25C64CEE1B8}" destId="{DBACA02C-BD92-429E-A226-8ABE7BC1BA78}" srcOrd="0" destOrd="14" presId="urn:microsoft.com/office/officeart/2005/8/layout/hList1"/>
    <dgm:cxn modelId="{528600A2-3650-4BAE-AD38-338BB001B435}" type="presOf" srcId="{F82F3FD3-0C29-4A0D-AB94-C0B8F9B4678D}" destId="{DBACA02C-BD92-429E-A226-8ABE7BC1BA78}" srcOrd="0" destOrd="9" presId="urn:microsoft.com/office/officeart/2005/8/layout/hList1"/>
    <dgm:cxn modelId="{10FF3675-EE50-41E7-8906-546CB4E6EACE}" srcId="{F530AB6A-1F43-4377-99A9-9F6C6E5FAC55}" destId="{9A67BEC7-73A7-4AE5-ABD2-C2895D94469E}" srcOrd="0" destOrd="0" parTransId="{6ADEE51D-4556-4B1B-985F-924206258502}" sibTransId="{D3F2BFD4-9E8A-4B17-8C69-F9474B5DDB69}"/>
    <dgm:cxn modelId="{681A6D69-684A-4D70-BB61-03E59054820B}" srcId="{9A67BEC7-73A7-4AE5-ABD2-C2895D94469E}" destId="{1D1D160F-3959-4CBA-A25A-E935B2B428FA}" srcOrd="0" destOrd="0" parTransId="{7521A631-26B4-4AA1-949F-8A7F0F083729}" sibTransId="{79B655BC-80E3-4107-A12E-B9E3FEA1271F}"/>
    <dgm:cxn modelId="{139894AB-091A-4CB2-B597-413CC6743A2B}" srcId="{9A67BEC7-73A7-4AE5-ABD2-C2895D94469E}" destId="{EEBB3A49-8D0C-427A-893C-E25C64CEE1B8}" srcOrd="14" destOrd="0" parTransId="{30AF9CB5-694C-4740-97A5-14297EFF32CF}" sibTransId="{6CCE93DF-EEFA-4FE1-95E1-E3B8A3326353}"/>
    <dgm:cxn modelId="{1E62791E-D91E-4B2B-A554-B3183C61EF49}" srcId="{9A67BEC7-73A7-4AE5-ABD2-C2895D94469E}" destId="{1FE5F8C3-82FC-4D86-BF5D-772147703715}" srcOrd="15" destOrd="0" parTransId="{4A3D7B62-DE46-4888-91F2-65EDC70BC9FF}" sibTransId="{57A4F64F-5480-430F-A35A-93161A210CC9}"/>
    <dgm:cxn modelId="{18B96E6F-1119-422A-975D-9233136D5EF6}" type="presParOf" srcId="{3F4C8E87-9D42-4FF6-8675-EB420BF0FB27}" destId="{D0AE7981-5074-48B6-8F98-19FA79D2C1AC}" srcOrd="0" destOrd="0" presId="urn:microsoft.com/office/officeart/2005/8/layout/hList1"/>
    <dgm:cxn modelId="{E3A9B821-6C04-45F1-B34E-3F0B01F27A25}" type="presParOf" srcId="{D0AE7981-5074-48B6-8F98-19FA79D2C1AC}" destId="{06112C72-1306-4A0C-8ED6-D3EFC04C8543}" srcOrd="0" destOrd="0" presId="urn:microsoft.com/office/officeart/2005/8/layout/hList1"/>
    <dgm:cxn modelId="{A34F9690-1E18-4576-81DB-498F24B8530B}" type="presParOf" srcId="{D0AE7981-5074-48B6-8F98-19FA79D2C1AC}" destId="{DBACA02C-BD92-429E-A226-8ABE7BC1BA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D92C33-E075-45CD-A93C-05922DAAFA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2053B9-3FD7-4372-AAF6-04727195A35F}">
      <dgm:prSet phldrT="[Text]" custT="1"/>
      <dgm:spPr/>
      <dgm:t>
        <a:bodyPr/>
        <a:lstStyle/>
        <a:p>
          <a:r>
            <a:rPr lang="en-US" sz="1100" dirty="0">
              <a:latin typeface="DINOT" pitchFamily="34" charset="0"/>
              <a:cs typeface="DINOT" pitchFamily="34" charset="0"/>
            </a:rPr>
            <a:t>Distributed Schedules </a:t>
          </a:r>
          <a:r>
            <a:rPr lang="en-US" sz="900" dirty="0">
              <a:latin typeface="DINOT" pitchFamily="34" charset="0"/>
              <a:cs typeface="DINOT" pitchFamily="34" charset="0"/>
            </a:rPr>
            <a:t>(6)</a:t>
          </a:r>
        </a:p>
      </dgm:t>
    </dgm:pt>
    <dgm:pt modelId="{F81B7877-A8EC-40FE-93A3-6BB0833677D8}" type="parTrans" cxnId="{E55BCACD-1D13-4445-8AAD-5ABC7E07A6C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B4D7FA80-2225-4C72-914C-A09FE281A420}" type="sibTrans" cxnId="{E55BCACD-1D13-4445-8AAD-5ABC7E07A6C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7D75861-AA18-4A2D-A975-0824AE9BEE04}">
      <dgm:prSet phldrT="[Text]"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ASG–Zena ™</a:t>
          </a:r>
          <a:endParaRPr lang="en-US" sz="1100" dirty="0">
            <a:latin typeface="DINOT" pitchFamily="34" charset="0"/>
            <a:cs typeface="DINOT" pitchFamily="34" charset="0"/>
          </a:endParaRPr>
        </a:p>
      </dgm:t>
    </dgm:pt>
    <dgm:pt modelId="{1D5402C9-3D57-42A7-AF6C-236325549770}" type="parTrans" cxnId="{2064BE05-01EA-400E-A7C5-8A43BA0DF7E2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9A6DFFEF-6A3B-4A1A-80FC-05EE936E2958}" type="sibTrans" cxnId="{2064BE05-01EA-400E-A7C5-8A43BA0DF7E2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4D6C0DE5-A6AE-46CF-999D-70FD8BB92A04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CA-Autosys (Workload Automation AE)</a:t>
          </a:r>
        </a:p>
      </dgm:t>
    </dgm:pt>
    <dgm:pt modelId="{8F2AE4BF-82B6-4236-8B4F-57699BB30B09}" type="parTrans" cxnId="{CA6E96C4-A463-4009-AF30-AF711FC5273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0DC11865-266D-466B-BEF8-825568D36D4D}" type="sibTrans" cxnId="{CA6E96C4-A463-4009-AF30-AF711FC5273A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43C6487C-9C85-406E-822E-66FBE3AA7BC7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CA–Unicenter TNG Workload®</a:t>
          </a:r>
        </a:p>
      </dgm:t>
    </dgm:pt>
    <dgm:pt modelId="{49A71FF0-90A3-4D06-B195-E36C0071F441}" type="parTrans" cxnId="{E93EC1BC-3BEC-4B77-9E32-BD5CDCEA541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A1F42C2D-AFA3-4CF8-BA1A-FBFC99D15C3B}" type="sibTrans" cxnId="{E93EC1BC-3BEC-4B77-9E32-BD5CDCEA541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03C1833F-A15F-4C0F-BD58-BF4B02D24D9D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CONTROL-M® Distributed</a:t>
          </a:r>
        </a:p>
      </dgm:t>
    </dgm:pt>
    <dgm:pt modelId="{1B1F5552-EA02-45EB-9EDB-A195E92BDB82}" type="parTrans" cxnId="{0992251F-71BF-4A9B-A72C-928F2B13145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752AA4EF-E4EE-4A78-9C4E-9FFE05E028ED}" type="sibTrans" cxnId="{0992251F-71BF-4A9B-A72C-928F2B13145B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A2BF8244-BECB-4065-AC7C-00754047C5F9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Cron</a:t>
          </a:r>
        </a:p>
      </dgm:t>
    </dgm:pt>
    <dgm:pt modelId="{E595ED17-3EF5-4E5A-BB02-C3645C7C6494}" type="parTrans" cxnId="{235C1C6D-43C4-4BAF-896D-41B5347E8120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676EF3F1-0A8D-4745-806A-8F70EA96496F}" type="sibTrans" cxnId="{235C1C6D-43C4-4BAF-896D-41B5347E8120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8F73F6C0-9C7E-45FF-B1DC-9815F4D92FBE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TWS Distributed</a:t>
          </a:r>
        </a:p>
      </dgm:t>
    </dgm:pt>
    <dgm:pt modelId="{DD09D7BC-D3CF-41BE-92D5-F83C7A039C1B}" type="parTrans" cxnId="{F094FE1A-F1A1-4EFD-A424-66AA2F5C8CBF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0C91E332-610F-414F-8A29-FF9E58875648}" type="sibTrans" cxnId="{F094FE1A-F1A1-4EFD-A424-66AA2F5C8CBF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2A96AD99-A3B3-4AA4-8F3A-DF208AEE545C}" type="pres">
      <dgm:prSet presAssocID="{9AD92C33-E075-45CD-A93C-05922DAAFA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4E4CB4-D8A9-4788-B265-F5625B5D7765}" type="pres">
      <dgm:prSet presAssocID="{362053B9-3FD7-4372-AAF6-04727195A35F}" presName="composite" presStyleCnt="0"/>
      <dgm:spPr/>
    </dgm:pt>
    <dgm:pt modelId="{6C8B0712-8281-485C-9252-9CC9FE65A6B2}" type="pres">
      <dgm:prSet presAssocID="{362053B9-3FD7-4372-AAF6-04727195A35F}" presName="parTx" presStyleLbl="alignNode1" presStyleIdx="0" presStyleCnt="1" custScaleY="100000" custLinFactNeighborY="-42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EDAC6-4EE7-4124-B822-93737F2A0AB5}" type="pres">
      <dgm:prSet presAssocID="{362053B9-3FD7-4372-AAF6-04727195A35F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CC6122-2F90-4659-B670-17AB1FDE3474}" type="presOf" srcId="{9AD92C33-E075-45CD-A93C-05922DAAFA5B}" destId="{2A96AD99-A3B3-4AA4-8F3A-DF208AEE545C}" srcOrd="0" destOrd="0" presId="urn:microsoft.com/office/officeart/2005/8/layout/hList1"/>
    <dgm:cxn modelId="{CA6E96C4-A463-4009-AF30-AF711FC5273A}" srcId="{362053B9-3FD7-4372-AAF6-04727195A35F}" destId="{4D6C0DE5-A6AE-46CF-999D-70FD8BB92A04}" srcOrd="1" destOrd="0" parTransId="{8F2AE4BF-82B6-4236-8B4F-57699BB30B09}" sibTransId="{0DC11865-266D-466B-BEF8-825568D36D4D}"/>
    <dgm:cxn modelId="{E55BCACD-1D13-4445-8AAD-5ABC7E07A6C7}" srcId="{9AD92C33-E075-45CD-A93C-05922DAAFA5B}" destId="{362053B9-3FD7-4372-AAF6-04727195A35F}" srcOrd="0" destOrd="0" parTransId="{F81B7877-A8EC-40FE-93A3-6BB0833677D8}" sibTransId="{B4D7FA80-2225-4C72-914C-A09FE281A420}"/>
    <dgm:cxn modelId="{235C1C6D-43C4-4BAF-896D-41B5347E8120}" srcId="{362053B9-3FD7-4372-AAF6-04727195A35F}" destId="{A2BF8244-BECB-4065-AC7C-00754047C5F9}" srcOrd="4" destOrd="0" parTransId="{E595ED17-3EF5-4E5A-BB02-C3645C7C6494}" sibTransId="{676EF3F1-0A8D-4745-806A-8F70EA96496F}"/>
    <dgm:cxn modelId="{F5DEF8CC-20CF-4528-9299-4832716EC3DA}" type="presOf" srcId="{D7D75861-AA18-4A2D-A975-0824AE9BEE04}" destId="{C3CEDAC6-4EE7-4124-B822-93737F2A0AB5}" srcOrd="0" destOrd="0" presId="urn:microsoft.com/office/officeart/2005/8/layout/hList1"/>
    <dgm:cxn modelId="{E2A0B3A3-6DB6-49F2-AF62-596476F52D32}" type="presOf" srcId="{03C1833F-A15F-4C0F-BD58-BF4B02D24D9D}" destId="{C3CEDAC6-4EE7-4124-B822-93737F2A0AB5}" srcOrd="0" destOrd="3" presId="urn:microsoft.com/office/officeart/2005/8/layout/hList1"/>
    <dgm:cxn modelId="{6F032392-14A4-4B8B-98A4-D87545320552}" type="presOf" srcId="{A2BF8244-BECB-4065-AC7C-00754047C5F9}" destId="{C3CEDAC6-4EE7-4124-B822-93737F2A0AB5}" srcOrd="0" destOrd="4" presId="urn:microsoft.com/office/officeart/2005/8/layout/hList1"/>
    <dgm:cxn modelId="{2064BE05-01EA-400E-A7C5-8A43BA0DF7E2}" srcId="{362053B9-3FD7-4372-AAF6-04727195A35F}" destId="{D7D75861-AA18-4A2D-A975-0824AE9BEE04}" srcOrd="0" destOrd="0" parTransId="{1D5402C9-3D57-42A7-AF6C-236325549770}" sibTransId="{9A6DFFEF-6A3B-4A1A-80FC-05EE936E2958}"/>
    <dgm:cxn modelId="{C1C1C29F-D029-4E5C-A750-04587CF4B7EB}" type="presOf" srcId="{362053B9-3FD7-4372-AAF6-04727195A35F}" destId="{6C8B0712-8281-485C-9252-9CC9FE65A6B2}" srcOrd="0" destOrd="0" presId="urn:microsoft.com/office/officeart/2005/8/layout/hList1"/>
    <dgm:cxn modelId="{B90DDD35-3DDC-47E4-9586-D25EE53BD0C2}" type="presOf" srcId="{43C6487C-9C85-406E-822E-66FBE3AA7BC7}" destId="{C3CEDAC6-4EE7-4124-B822-93737F2A0AB5}" srcOrd="0" destOrd="2" presId="urn:microsoft.com/office/officeart/2005/8/layout/hList1"/>
    <dgm:cxn modelId="{E93EC1BC-3BEC-4B77-9E32-BD5CDCEA5413}" srcId="{362053B9-3FD7-4372-AAF6-04727195A35F}" destId="{43C6487C-9C85-406E-822E-66FBE3AA7BC7}" srcOrd="2" destOrd="0" parTransId="{49A71FF0-90A3-4D06-B195-E36C0071F441}" sibTransId="{A1F42C2D-AFA3-4CF8-BA1A-FBFC99D15C3B}"/>
    <dgm:cxn modelId="{8BC7F7C8-ED6A-4B1B-8039-E579E39F02C3}" type="presOf" srcId="{8F73F6C0-9C7E-45FF-B1DC-9815F4D92FBE}" destId="{C3CEDAC6-4EE7-4124-B822-93737F2A0AB5}" srcOrd="0" destOrd="5" presId="urn:microsoft.com/office/officeart/2005/8/layout/hList1"/>
    <dgm:cxn modelId="{F094FE1A-F1A1-4EFD-A424-66AA2F5C8CBF}" srcId="{362053B9-3FD7-4372-AAF6-04727195A35F}" destId="{8F73F6C0-9C7E-45FF-B1DC-9815F4D92FBE}" srcOrd="5" destOrd="0" parTransId="{DD09D7BC-D3CF-41BE-92D5-F83C7A039C1B}" sibTransId="{0C91E332-610F-414F-8A29-FF9E58875648}"/>
    <dgm:cxn modelId="{0992251F-71BF-4A9B-A72C-928F2B13145B}" srcId="{362053B9-3FD7-4372-AAF6-04727195A35F}" destId="{03C1833F-A15F-4C0F-BD58-BF4B02D24D9D}" srcOrd="3" destOrd="0" parTransId="{1B1F5552-EA02-45EB-9EDB-A195E92BDB82}" sibTransId="{752AA4EF-E4EE-4A78-9C4E-9FFE05E028ED}"/>
    <dgm:cxn modelId="{682061A3-AA4F-48BF-BDF5-40EF24A3400A}" type="presOf" srcId="{4D6C0DE5-A6AE-46CF-999D-70FD8BB92A04}" destId="{C3CEDAC6-4EE7-4124-B822-93737F2A0AB5}" srcOrd="0" destOrd="1" presId="urn:microsoft.com/office/officeart/2005/8/layout/hList1"/>
    <dgm:cxn modelId="{7D9D6C4C-EE9A-4CDC-9AC9-D51ECE540659}" type="presParOf" srcId="{2A96AD99-A3B3-4AA4-8F3A-DF208AEE545C}" destId="{A84E4CB4-D8A9-4788-B265-F5625B5D7765}" srcOrd="0" destOrd="0" presId="urn:microsoft.com/office/officeart/2005/8/layout/hList1"/>
    <dgm:cxn modelId="{9B6602B6-C9C5-4166-A748-2D11FBD2FA4D}" type="presParOf" srcId="{A84E4CB4-D8A9-4788-B265-F5625B5D7765}" destId="{6C8B0712-8281-485C-9252-9CC9FE65A6B2}" srcOrd="0" destOrd="0" presId="urn:microsoft.com/office/officeart/2005/8/layout/hList1"/>
    <dgm:cxn modelId="{1A487C17-12CB-4BA9-86C6-E7ECA47BBC2D}" type="presParOf" srcId="{A84E4CB4-D8A9-4788-B265-F5625B5D7765}" destId="{C3CEDAC6-4EE7-4124-B822-93737F2A0A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30AB6A-1F43-4377-99A9-9F6C6E5FAC5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67BEC7-73A7-4AE5-ABD2-C2895D94469E}">
      <dgm:prSet custT="1"/>
      <dgm:spPr/>
      <dgm:t>
        <a:bodyPr/>
        <a:lstStyle/>
        <a:p>
          <a:r>
            <a:rPr lang="en-US" sz="1100" dirty="0">
              <a:latin typeface="DINOT" pitchFamily="34" charset="0"/>
              <a:cs typeface="DINOT" pitchFamily="34" charset="0"/>
            </a:rPr>
            <a:t>Distributed SCM </a:t>
          </a:r>
          <a:r>
            <a:rPr lang="en-US" sz="900" dirty="0">
              <a:latin typeface="DINOT" pitchFamily="34" charset="0"/>
              <a:cs typeface="DINOT" pitchFamily="34" charset="0"/>
            </a:rPr>
            <a:t>(11)</a:t>
          </a:r>
          <a:endParaRPr lang="en-US" sz="900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gm:t>
    </dgm:pt>
    <dgm:pt modelId="{6ADEE51D-4556-4B1B-985F-924206258502}" type="parTrans" cxnId="{10FF3675-EE50-41E7-8906-546CB4E6EACE}">
      <dgm:prSet/>
      <dgm:spPr/>
      <dgm:t>
        <a:bodyPr/>
        <a:lstStyle/>
        <a:p>
          <a:endParaRPr lang="en-US" sz="1100"/>
        </a:p>
      </dgm:t>
    </dgm:pt>
    <dgm:pt modelId="{D3F2BFD4-9E8A-4B17-8C69-F9474B5DDB69}" type="sibTrans" cxnId="{10FF3675-EE50-41E7-8906-546CB4E6EACE}">
      <dgm:prSet/>
      <dgm:spPr/>
      <dgm:t>
        <a:bodyPr/>
        <a:lstStyle/>
        <a:p>
          <a:endParaRPr lang="en-US" sz="1100"/>
        </a:p>
      </dgm:t>
    </dgm:pt>
    <dgm:pt modelId="{1D1D160F-3959-4CBA-A25A-E935B2B428FA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Borland® StarTeam®</a:t>
          </a:r>
        </a:p>
      </dgm:t>
    </dgm:pt>
    <dgm:pt modelId="{7521A631-26B4-4AA1-949F-8A7F0F083729}" type="parTrans" cxnId="{681A6D69-684A-4D70-BB61-03E59054820B}">
      <dgm:prSet/>
      <dgm:spPr/>
      <dgm:t>
        <a:bodyPr/>
        <a:lstStyle/>
        <a:p>
          <a:endParaRPr lang="en-US" sz="1100"/>
        </a:p>
      </dgm:t>
    </dgm:pt>
    <dgm:pt modelId="{79B655BC-80E3-4107-A12E-B9E3FEA1271F}" type="sibTrans" cxnId="{681A6D69-684A-4D70-BB61-03E59054820B}">
      <dgm:prSet/>
      <dgm:spPr/>
      <dgm:t>
        <a:bodyPr/>
        <a:lstStyle/>
        <a:p>
          <a:endParaRPr lang="en-US" sz="1100"/>
        </a:p>
      </dgm:t>
    </dgm:pt>
    <dgm:pt modelId="{02C6E2CA-2C5A-485B-902D-4CC4C2855022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CA-SCM</a:t>
          </a:r>
        </a:p>
      </dgm:t>
    </dgm:pt>
    <dgm:pt modelId="{B92EEBD8-CB3C-4B02-94C5-75CB1344E324}" type="parTrans" cxnId="{EE79366C-28A6-40F4-9A85-C7109BB2FAF7}">
      <dgm:prSet/>
      <dgm:spPr/>
      <dgm:t>
        <a:bodyPr/>
        <a:lstStyle/>
        <a:p>
          <a:endParaRPr lang="en-US" sz="1100"/>
        </a:p>
      </dgm:t>
    </dgm:pt>
    <dgm:pt modelId="{F69DF17D-982C-464F-B91D-3F8C9D86CE53}" type="sibTrans" cxnId="{EE79366C-28A6-40F4-9A85-C7109BB2FAF7}">
      <dgm:prSet/>
      <dgm:spPr/>
      <dgm:t>
        <a:bodyPr/>
        <a:lstStyle/>
        <a:p>
          <a:endParaRPr lang="en-US" sz="1100"/>
        </a:p>
      </dgm:t>
    </dgm:pt>
    <dgm:pt modelId="{7C1D5FF6-AE3E-4EEB-B30F-D0AE5B5D981A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CVS </a:t>
          </a:r>
        </a:p>
      </dgm:t>
    </dgm:pt>
    <dgm:pt modelId="{9B50CA17-44B4-4B93-987E-BFDDD8FFF017}" type="parTrans" cxnId="{CEB8392F-2414-43E4-8E17-58C914E4F834}">
      <dgm:prSet/>
      <dgm:spPr/>
      <dgm:t>
        <a:bodyPr/>
        <a:lstStyle/>
        <a:p>
          <a:endParaRPr lang="en-US" sz="1100"/>
        </a:p>
      </dgm:t>
    </dgm:pt>
    <dgm:pt modelId="{376597EF-2AE7-482F-B818-324436DEAC7E}" type="sibTrans" cxnId="{CEB8392F-2414-43E4-8E17-58C914E4F834}">
      <dgm:prSet/>
      <dgm:spPr/>
      <dgm:t>
        <a:bodyPr/>
        <a:lstStyle/>
        <a:p>
          <a:endParaRPr lang="en-US" sz="1100"/>
        </a:p>
      </dgm:t>
    </dgm:pt>
    <dgm:pt modelId="{AE21CDE8-44F5-4E44-813F-CC82CF9CDA45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Rational® ClearCase®</a:t>
          </a:r>
        </a:p>
      </dgm:t>
    </dgm:pt>
    <dgm:pt modelId="{05498C40-AED7-4149-BFA3-F31806A983C4}" type="parTrans" cxnId="{57BDE4E3-C282-4C9E-BDD9-F08A31879FA2}">
      <dgm:prSet/>
      <dgm:spPr/>
      <dgm:t>
        <a:bodyPr/>
        <a:lstStyle/>
        <a:p>
          <a:endParaRPr lang="en-US" sz="1100"/>
        </a:p>
      </dgm:t>
    </dgm:pt>
    <dgm:pt modelId="{F52CDA84-7F22-4AB8-BADB-A83BF0C4D36E}" type="sibTrans" cxnId="{57BDE4E3-C282-4C9E-BDD9-F08A31879FA2}">
      <dgm:prSet/>
      <dgm:spPr/>
      <dgm:t>
        <a:bodyPr/>
        <a:lstStyle/>
        <a:p>
          <a:endParaRPr lang="en-US" sz="1100"/>
        </a:p>
      </dgm:t>
    </dgm:pt>
    <dgm:pt modelId="{DFB903AE-0883-4152-961F-FD9B706CFADD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Rational® Team Concert (RTC)</a:t>
          </a:r>
        </a:p>
      </dgm:t>
    </dgm:pt>
    <dgm:pt modelId="{000315A5-AD5E-4ED9-9D34-C22AAAC8A791}" type="parTrans" cxnId="{F956537D-5B59-426D-AFAB-B35F01FF42EA}">
      <dgm:prSet/>
      <dgm:spPr/>
      <dgm:t>
        <a:bodyPr/>
        <a:lstStyle/>
        <a:p>
          <a:endParaRPr lang="en-US" sz="1100"/>
        </a:p>
      </dgm:t>
    </dgm:pt>
    <dgm:pt modelId="{C310482D-F7B1-4087-A46A-EF9525C74DCB}" type="sibTrans" cxnId="{F956537D-5B59-426D-AFAB-B35F01FF42EA}">
      <dgm:prSet/>
      <dgm:spPr/>
      <dgm:t>
        <a:bodyPr/>
        <a:lstStyle/>
        <a:p>
          <a:endParaRPr lang="en-US" sz="1100"/>
        </a:p>
      </dgm:t>
    </dgm:pt>
    <dgm:pt modelId="{4AC7E2DC-0BAE-4448-A271-550B04069838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</a:t>
          </a:r>
        </a:p>
      </dgm:t>
    </dgm:pt>
    <dgm:pt modelId="{55353072-967C-492B-86A8-9952DB8BD5F1}" type="parTrans" cxnId="{D5011C82-C0BE-46F2-BFD2-B6DC577911F2}">
      <dgm:prSet/>
      <dgm:spPr/>
      <dgm:t>
        <a:bodyPr/>
        <a:lstStyle/>
        <a:p>
          <a:endParaRPr lang="en-US" sz="1100"/>
        </a:p>
      </dgm:t>
    </dgm:pt>
    <dgm:pt modelId="{35436ADD-8767-4A02-BDE1-DC0C486DB1AE}" type="sibTrans" cxnId="{D5011C82-C0BE-46F2-BFD2-B6DC577911F2}">
      <dgm:prSet/>
      <dgm:spPr/>
      <dgm:t>
        <a:bodyPr/>
        <a:lstStyle/>
        <a:p>
          <a:endParaRPr lang="en-US" sz="1100"/>
        </a:p>
      </dgm:t>
    </dgm:pt>
    <dgm:pt modelId="{E7E463EF-477A-4920-AAD9-9B3A2F5BF9B4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Serena® Dimensions® CM</a:t>
          </a:r>
        </a:p>
      </dgm:t>
    </dgm:pt>
    <dgm:pt modelId="{CF1C5C5B-13CA-443A-8379-DD97D4476A9B}" type="parTrans" cxnId="{FFE6FCF6-A697-46DA-A464-D8F7F04BA10E}">
      <dgm:prSet/>
      <dgm:spPr/>
      <dgm:t>
        <a:bodyPr/>
        <a:lstStyle/>
        <a:p>
          <a:endParaRPr lang="en-US" sz="1100"/>
        </a:p>
      </dgm:t>
    </dgm:pt>
    <dgm:pt modelId="{2BA39B96-AE4F-49FF-A697-CAE8BA821763}" type="sibTrans" cxnId="{FFE6FCF6-A697-46DA-A464-D8F7F04BA10E}">
      <dgm:prSet/>
      <dgm:spPr/>
      <dgm:t>
        <a:bodyPr/>
        <a:lstStyle/>
        <a:p>
          <a:endParaRPr lang="en-US" sz="1100"/>
        </a:p>
      </dgm:t>
    </dgm:pt>
    <dgm:pt modelId="{6938DBE1-1EF8-42DD-9887-088BF938FD26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Subversion® SVN</a:t>
          </a:r>
        </a:p>
      </dgm:t>
    </dgm:pt>
    <dgm:pt modelId="{0F898136-68C7-449F-9A24-D31C3CC1BFFA}" type="parTrans" cxnId="{2698E863-8761-4D31-B83D-F749511C5CCD}">
      <dgm:prSet/>
      <dgm:spPr/>
      <dgm:t>
        <a:bodyPr/>
        <a:lstStyle/>
        <a:p>
          <a:endParaRPr lang="en-US" sz="1100"/>
        </a:p>
      </dgm:t>
    </dgm:pt>
    <dgm:pt modelId="{248FCAD6-DDF0-4F8B-8074-164CC4B2306A}" type="sibTrans" cxnId="{2698E863-8761-4D31-B83D-F749511C5CCD}">
      <dgm:prSet/>
      <dgm:spPr/>
      <dgm:t>
        <a:bodyPr/>
        <a:lstStyle/>
        <a:p>
          <a:endParaRPr lang="en-US" sz="1100"/>
        </a:p>
      </dgm:t>
    </dgm:pt>
    <dgm:pt modelId="{FB1464F6-ABA9-443F-9CB5-0E4078321505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Team Foundation Version Control (TFS)</a:t>
          </a:r>
        </a:p>
      </dgm:t>
    </dgm:pt>
    <dgm:pt modelId="{AC189B5A-2D00-412F-B046-DC34B71D1D87}" type="parTrans" cxnId="{14F6B431-AFCA-4361-9B4B-23118D933E2A}">
      <dgm:prSet/>
      <dgm:spPr/>
      <dgm:t>
        <a:bodyPr/>
        <a:lstStyle/>
        <a:p>
          <a:endParaRPr lang="en-US" sz="1100"/>
        </a:p>
      </dgm:t>
    </dgm:pt>
    <dgm:pt modelId="{9BE205A1-DB15-44ED-9D7D-0756328BAC19}" type="sibTrans" cxnId="{14F6B431-AFCA-4361-9B4B-23118D933E2A}">
      <dgm:prSet/>
      <dgm:spPr/>
      <dgm:t>
        <a:bodyPr/>
        <a:lstStyle/>
        <a:p>
          <a:endParaRPr lang="en-US" sz="1100"/>
        </a:p>
      </dgm:t>
    </dgm:pt>
    <dgm:pt modelId="{24976965-984F-482B-8D50-2E276585B836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Source Safe® (VSS)</a:t>
          </a:r>
        </a:p>
      </dgm:t>
    </dgm:pt>
    <dgm:pt modelId="{682CA987-6D57-4E58-8DC2-2776E87407B3}" type="parTrans" cxnId="{C32598E8-09C4-470A-B972-54F823693325}">
      <dgm:prSet/>
      <dgm:spPr/>
      <dgm:t>
        <a:bodyPr/>
        <a:lstStyle/>
        <a:p>
          <a:endParaRPr lang="en-US" sz="1100"/>
        </a:p>
      </dgm:t>
    </dgm:pt>
    <dgm:pt modelId="{0687AF03-16C0-4B67-BBA3-FB977A403868}" type="sibTrans" cxnId="{C32598E8-09C4-470A-B972-54F823693325}">
      <dgm:prSet/>
      <dgm:spPr/>
      <dgm:t>
        <a:bodyPr/>
        <a:lstStyle/>
        <a:p>
          <a:endParaRPr lang="en-US" sz="1100"/>
        </a:p>
      </dgm:t>
    </dgm:pt>
    <dgm:pt modelId="{DF71EBC2-A35E-47E2-95C8-387D2CDA49DC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</a:t>
          </a:r>
          <a:r>
            <a:rPr lang="en-US" sz="1100" dirty="0" err="1">
              <a:solidFill>
                <a:srgbClr val="080808"/>
              </a:solidFill>
              <a:latin typeface="DINOT" pitchFamily="34" charset="0"/>
              <a:cs typeface="DINOT" pitchFamily="34" charset="0"/>
            </a:rPr>
            <a:t>Git</a:t>
          </a:r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(d)</a:t>
          </a:r>
        </a:p>
      </dgm:t>
    </dgm:pt>
    <dgm:pt modelId="{158C6FD7-A357-4CAE-BE79-B31DCBD2D432}" type="parTrans" cxnId="{D4F22D7E-314D-4CE7-90B8-AA408662A34B}">
      <dgm:prSet/>
      <dgm:spPr/>
      <dgm:t>
        <a:bodyPr/>
        <a:lstStyle/>
        <a:p>
          <a:endParaRPr lang="en-US"/>
        </a:p>
      </dgm:t>
    </dgm:pt>
    <dgm:pt modelId="{0C34D742-5068-473A-9D9F-4DA6FC91E54F}" type="sibTrans" cxnId="{D4F22D7E-314D-4CE7-90B8-AA408662A34B}">
      <dgm:prSet/>
      <dgm:spPr/>
      <dgm:t>
        <a:bodyPr/>
        <a:lstStyle/>
        <a:p>
          <a:endParaRPr lang="en-US"/>
        </a:p>
      </dgm:t>
    </dgm:pt>
    <dgm:pt modelId="{3F4C8E87-9D42-4FF6-8675-EB420BF0FB27}" type="pres">
      <dgm:prSet presAssocID="{F530AB6A-1F43-4377-99A9-9F6C6E5FAC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AE7981-5074-48B6-8F98-19FA79D2C1AC}" type="pres">
      <dgm:prSet presAssocID="{9A67BEC7-73A7-4AE5-ABD2-C2895D94469E}" presName="composite" presStyleCnt="0"/>
      <dgm:spPr/>
    </dgm:pt>
    <dgm:pt modelId="{06112C72-1306-4A0C-8ED6-D3EFC04C8543}" type="pres">
      <dgm:prSet presAssocID="{9A67BEC7-73A7-4AE5-ABD2-C2895D94469E}" presName="parTx" presStyleLbl="alignNode1" presStyleIdx="0" presStyleCnt="1" custScaleY="907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CA02C-BD92-429E-A226-8ABE7BC1BA78}" type="pres">
      <dgm:prSet presAssocID="{9A67BEC7-73A7-4AE5-ABD2-C2895D94469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5E1753-1201-40CC-AC89-F7602FDC32A3}" type="presOf" srcId="{1D1D160F-3959-4CBA-A25A-E935B2B428FA}" destId="{DBACA02C-BD92-429E-A226-8ABE7BC1BA78}" srcOrd="0" destOrd="0" presId="urn:microsoft.com/office/officeart/2005/8/layout/hList1"/>
    <dgm:cxn modelId="{57BDE4E3-C282-4C9E-BDD9-F08A31879FA2}" srcId="{9A67BEC7-73A7-4AE5-ABD2-C2895D94469E}" destId="{AE21CDE8-44F5-4E44-813F-CC82CF9CDA45}" srcOrd="4" destOrd="0" parTransId="{05498C40-AED7-4149-BFA3-F31806A983C4}" sibTransId="{F52CDA84-7F22-4AB8-BADB-A83BF0C4D36E}"/>
    <dgm:cxn modelId="{B42787E1-3F0C-4308-8990-312896F654CB}" type="presOf" srcId="{24976965-984F-482B-8D50-2E276585B836}" destId="{DBACA02C-BD92-429E-A226-8ABE7BC1BA78}" srcOrd="0" destOrd="10" presId="urn:microsoft.com/office/officeart/2005/8/layout/hList1"/>
    <dgm:cxn modelId="{B3BCDADA-C53B-4386-9C77-EB382E3ABCD8}" type="presOf" srcId="{9A67BEC7-73A7-4AE5-ABD2-C2895D94469E}" destId="{06112C72-1306-4A0C-8ED6-D3EFC04C8543}" srcOrd="0" destOrd="0" presId="urn:microsoft.com/office/officeart/2005/8/layout/hList1"/>
    <dgm:cxn modelId="{D5011C82-C0BE-46F2-BFD2-B6DC577911F2}" srcId="{9A67BEC7-73A7-4AE5-ABD2-C2895D94469E}" destId="{4AC7E2DC-0BAE-4448-A271-550B04069838}" srcOrd="6" destOrd="0" parTransId="{55353072-967C-492B-86A8-9952DB8BD5F1}" sibTransId="{35436ADD-8767-4A02-BDE1-DC0C486DB1AE}"/>
    <dgm:cxn modelId="{06B00A92-2677-4717-BB2D-9E4D516CBC7B}" type="presOf" srcId="{F530AB6A-1F43-4377-99A9-9F6C6E5FAC55}" destId="{3F4C8E87-9D42-4FF6-8675-EB420BF0FB27}" srcOrd="0" destOrd="0" presId="urn:microsoft.com/office/officeart/2005/8/layout/hList1"/>
    <dgm:cxn modelId="{CEB8392F-2414-43E4-8E17-58C914E4F834}" srcId="{9A67BEC7-73A7-4AE5-ABD2-C2895D94469E}" destId="{7C1D5FF6-AE3E-4EEB-B30F-D0AE5B5D981A}" srcOrd="2" destOrd="0" parTransId="{9B50CA17-44B4-4B93-987E-BFDDD8FFF017}" sibTransId="{376597EF-2AE7-482F-B818-324436DEAC7E}"/>
    <dgm:cxn modelId="{B92539A9-4158-4C37-A80C-AB3CCFC0338E}" type="presOf" srcId="{4AC7E2DC-0BAE-4448-A271-550B04069838}" destId="{DBACA02C-BD92-429E-A226-8ABE7BC1BA78}" srcOrd="0" destOrd="6" presId="urn:microsoft.com/office/officeart/2005/8/layout/hList1"/>
    <dgm:cxn modelId="{ED68F762-73D4-49A1-9883-ADEEE2CF8B0E}" type="presOf" srcId="{DF71EBC2-A35E-47E2-95C8-387D2CDA49DC}" destId="{DBACA02C-BD92-429E-A226-8ABE7BC1BA78}" srcOrd="0" destOrd="3" presId="urn:microsoft.com/office/officeart/2005/8/layout/hList1"/>
    <dgm:cxn modelId="{681A6D69-684A-4D70-BB61-03E59054820B}" srcId="{9A67BEC7-73A7-4AE5-ABD2-C2895D94469E}" destId="{1D1D160F-3959-4CBA-A25A-E935B2B428FA}" srcOrd="0" destOrd="0" parTransId="{7521A631-26B4-4AA1-949F-8A7F0F083729}" sibTransId="{79B655BC-80E3-4107-A12E-B9E3FEA1271F}"/>
    <dgm:cxn modelId="{C32598E8-09C4-470A-B972-54F823693325}" srcId="{9A67BEC7-73A7-4AE5-ABD2-C2895D94469E}" destId="{24976965-984F-482B-8D50-2E276585B836}" srcOrd="10" destOrd="0" parTransId="{682CA987-6D57-4E58-8DC2-2776E87407B3}" sibTransId="{0687AF03-16C0-4B67-BBA3-FB977A403868}"/>
    <dgm:cxn modelId="{B91B3279-796A-43C6-BCA0-ADE80FB9C19B}" type="presOf" srcId="{FB1464F6-ABA9-443F-9CB5-0E4078321505}" destId="{DBACA02C-BD92-429E-A226-8ABE7BC1BA78}" srcOrd="0" destOrd="9" presId="urn:microsoft.com/office/officeart/2005/8/layout/hList1"/>
    <dgm:cxn modelId="{2D05C6CA-C338-482F-9F1F-6262999C2B99}" type="presOf" srcId="{7C1D5FF6-AE3E-4EEB-B30F-D0AE5B5D981A}" destId="{DBACA02C-BD92-429E-A226-8ABE7BC1BA78}" srcOrd="0" destOrd="2" presId="urn:microsoft.com/office/officeart/2005/8/layout/hList1"/>
    <dgm:cxn modelId="{2698E863-8761-4D31-B83D-F749511C5CCD}" srcId="{9A67BEC7-73A7-4AE5-ABD2-C2895D94469E}" destId="{6938DBE1-1EF8-42DD-9887-088BF938FD26}" srcOrd="8" destOrd="0" parTransId="{0F898136-68C7-449F-9A24-D31C3CC1BFFA}" sibTransId="{248FCAD6-DDF0-4F8B-8074-164CC4B2306A}"/>
    <dgm:cxn modelId="{ED0BB90D-A5AB-4EFF-A9F9-85BB18E6708E}" type="presOf" srcId="{DFB903AE-0883-4152-961F-FD9B706CFADD}" destId="{DBACA02C-BD92-429E-A226-8ABE7BC1BA78}" srcOrd="0" destOrd="5" presId="urn:microsoft.com/office/officeart/2005/8/layout/hList1"/>
    <dgm:cxn modelId="{3C12B0B9-0D05-4B49-8DA0-12545A213AFD}" type="presOf" srcId="{AE21CDE8-44F5-4E44-813F-CC82CF9CDA45}" destId="{DBACA02C-BD92-429E-A226-8ABE7BC1BA78}" srcOrd="0" destOrd="4" presId="urn:microsoft.com/office/officeart/2005/8/layout/hList1"/>
    <dgm:cxn modelId="{F956537D-5B59-426D-AFAB-B35F01FF42EA}" srcId="{9A67BEC7-73A7-4AE5-ABD2-C2895D94469E}" destId="{DFB903AE-0883-4152-961F-FD9B706CFADD}" srcOrd="5" destOrd="0" parTransId="{000315A5-AD5E-4ED9-9D34-C22AAAC8A791}" sibTransId="{C310482D-F7B1-4087-A46A-EF9525C74DCB}"/>
    <dgm:cxn modelId="{10F50359-BB0A-40FB-81B9-8AD48E18ABAD}" type="presOf" srcId="{6938DBE1-1EF8-42DD-9887-088BF938FD26}" destId="{DBACA02C-BD92-429E-A226-8ABE7BC1BA78}" srcOrd="0" destOrd="8" presId="urn:microsoft.com/office/officeart/2005/8/layout/hList1"/>
    <dgm:cxn modelId="{B000979C-D427-4549-B5A2-89098A20AFB8}" type="presOf" srcId="{02C6E2CA-2C5A-485B-902D-4CC4C2855022}" destId="{DBACA02C-BD92-429E-A226-8ABE7BC1BA78}" srcOrd="0" destOrd="1" presId="urn:microsoft.com/office/officeart/2005/8/layout/hList1"/>
    <dgm:cxn modelId="{D4F22D7E-314D-4CE7-90B8-AA408662A34B}" srcId="{9A67BEC7-73A7-4AE5-ABD2-C2895D94469E}" destId="{DF71EBC2-A35E-47E2-95C8-387D2CDA49DC}" srcOrd="3" destOrd="0" parTransId="{158C6FD7-A357-4CAE-BE79-B31DCBD2D432}" sibTransId="{0C34D742-5068-473A-9D9F-4DA6FC91E54F}"/>
    <dgm:cxn modelId="{74100DF1-CD7F-464B-8541-FA4F07DE135A}" type="presOf" srcId="{E7E463EF-477A-4920-AAD9-9B3A2F5BF9B4}" destId="{DBACA02C-BD92-429E-A226-8ABE7BC1BA78}" srcOrd="0" destOrd="7" presId="urn:microsoft.com/office/officeart/2005/8/layout/hList1"/>
    <dgm:cxn modelId="{14F6B431-AFCA-4361-9B4B-23118D933E2A}" srcId="{9A67BEC7-73A7-4AE5-ABD2-C2895D94469E}" destId="{FB1464F6-ABA9-443F-9CB5-0E4078321505}" srcOrd="9" destOrd="0" parTransId="{AC189B5A-2D00-412F-B046-DC34B71D1D87}" sibTransId="{9BE205A1-DB15-44ED-9D7D-0756328BAC19}"/>
    <dgm:cxn modelId="{10FF3675-EE50-41E7-8906-546CB4E6EACE}" srcId="{F530AB6A-1F43-4377-99A9-9F6C6E5FAC55}" destId="{9A67BEC7-73A7-4AE5-ABD2-C2895D94469E}" srcOrd="0" destOrd="0" parTransId="{6ADEE51D-4556-4B1B-985F-924206258502}" sibTransId="{D3F2BFD4-9E8A-4B17-8C69-F9474B5DDB69}"/>
    <dgm:cxn modelId="{FFE6FCF6-A697-46DA-A464-D8F7F04BA10E}" srcId="{9A67BEC7-73A7-4AE5-ABD2-C2895D94469E}" destId="{E7E463EF-477A-4920-AAD9-9B3A2F5BF9B4}" srcOrd="7" destOrd="0" parTransId="{CF1C5C5B-13CA-443A-8379-DD97D4476A9B}" sibTransId="{2BA39B96-AE4F-49FF-A697-CAE8BA821763}"/>
    <dgm:cxn modelId="{EE79366C-28A6-40F4-9A85-C7109BB2FAF7}" srcId="{9A67BEC7-73A7-4AE5-ABD2-C2895D94469E}" destId="{02C6E2CA-2C5A-485B-902D-4CC4C2855022}" srcOrd="1" destOrd="0" parTransId="{B92EEBD8-CB3C-4B02-94C5-75CB1344E324}" sibTransId="{F69DF17D-982C-464F-B91D-3F8C9D86CE53}"/>
    <dgm:cxn modelId="{AF8566C8-93AC-4BCF-BA05-5C0DD4D0F25F}" type="presParOf" srcId="{3F4C8E87-9D42-4FF6-8675-EB420BF0FB27}" destId="{D0AE7981-5074-48B6-8F98-19FA79D2C1AC}" srcOrd="0" destOrd="0" presId="urn:microsoft.com/office/officeart/2005/8/layout/hList1"/>
    <dgm:cxn modelId="{23CBCA50-D4F4-4BAF-B62C-C2D817F2B484}" type="presParOf" srcId="{D0AE7981-5074-48B6-8F98-19FA79D2C1AC}" destId="{06112C72-1306-4A0C-8ED6-D3EFC04C8543}" srcOrd="0" destOrd="0" presId="urn:microsoft.com/office/officeart/2005/8/layout/hList1"/>
    <dgm:cxn modelId="{23751EA6-948B-478C-9DC0-BCB102394E77}" type="presParOf" srcId="{D0AE7981-5074-48B6-8F98-19FA79D2C1AC}" destId="{DBACA02C-BD92-429E-A226-8ABE7BC1BA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AD92C33-E075-45CD-A93C-05922DAAFA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2053B9-3FD7-4372-AAF6-04727195A35F}">
      <dgm:prSet phldrT="[Text]" custT="1"/>
      <dgm:spPr/>
      <dgm:t>
        <a:bodyPr/>
        <a:lstStyle/>
        <a:p>
          <a:r>
            <a:rPr lang="en-US" sz="1100" dirty="0">
              <a:latin typeface="DINOT" pitchFamily="34" charset="0"/>
              <a:cs typeface="DINOT" pitchFamily="34" charset="0"/>
            </a:rPr>
            <a:t>ETL </a:t>
          </a:r>
          <a:r>
            <a:rPr lang="en-US" sz="900" dirty="0">
              <a:latin typeface="DINOT" pitchFamily="34" charset="0"/>
              <a:cs typeface="DINOT" pitchFamily="34" charset="0"/>
            </a:rPr>
            <a:t>(3)</a:t>
          </a:r>
        </a:p>
      </dgm:t>
    </dgm:pt>
    <dgm:pt modelId="{F81B7877-A8EC-40FE-93A3-6BB0833677D8}" type="parTrans" cxnId="{E55BCACD-1D13-4445-8AAD-5ABC7E07A6C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B4D7FA80-2225-4C72-914C-A09FE281A420}" type="sibTrans" cxnId="{E55BCACD-1D13-4445-8AAD-5ABC7E07A6C7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D7D75861-AA18-4A2D-A975-0824AE9BEE04}">
      <dgm:prSet phldrT="[Text]"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DataStage</a:t>
          </a:r>
          <a:endParaRPr lang="en-US" sz="1100" dirty="0">
            <a:latin typeface="DINOT" pitchFamily="34" charset="0"/>
            <a:cs typeface="DINOT" pitchFamily="34" charset="0"/>
          </a:endParaRPr>
        </a:p>
      </dgm:t>
    </dgm:pt>
    <dgm:pt modelId="{1D5402C9-3D57-42A7-AF6C-236325549770}" type="parTrans" cxnId="{2064BE05-01EA-400E-A7C5-8A43BA0DF7E2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9A6DFFEF-6A3B-4A1A-80FC-05EE936E2958}" type="sibTrans" cxnId="{2064BE05-01EA-400E-A7C5-8A43BA0DF7E2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A1CBFBB3-0522-4846-9F89-2B314DC9D71B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SSIS</a:t>
          </a:r>
        </a:p>
      </dgm:t>
    </dgm:pt>
    <dgm:pt modelId="{744ABED2-6A11-4514-A7AE-51FE323B03E1}" type="parTrans" cxnId="{7B227A1E-6093-4246-B86D-54BCC97D5FB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CE1427BF-E2D0-4BB6-89FC-7AAD9B4337E1}" type="sibTrans" cxnId="{7B227A1E-6093-4246-B86D-54BCC97D5FB3}">
      <dgm:prSet/>
      <dgm:spPr/>
      <dgm:t>
        <a:bodyPr/>
        <a:lstStyle/>
        <a:p>
          <a:endParaRPr lang="en-US" sz="1100">
            <a:latin typeface="DINOT" pitchFamily="34" charset="0"/>
            <a:cs typeface="DINOT" pitchFamily="34" charset="0"/>
          </a:endParaRPr>
        </a:p>
      </dgm:t>
    </dgm:pt>
    <dgm:pt modelId="{36C46333-16CB-46CB-83E7-F833AF572F60}">
      <dgm:prSet custT="1"/>
      <dgm:spPr/>
      <dgm:t>
        <a:bodyPr/>
        <a:lstStyle/>
        <a:p>
          <a:r>
            <a:rPr lang="en-US" sz="11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Informatica</a:t>
          </a:r>
        </a:p>
      </dgm:t>
    </dgm:pt>
    <dgm:pt modelId="{3B8D42AC-9969-46D8-8FE0-8A7905332E85}" type="parTrans" cxnId="{95CB4EB2-85CC-473A-A60B-57EA88083B0F}">
      <dgm:prSet/>
      <dgm:spPr/>
      <dgm:t>
        <a:bodyPr/>
        <a:lstStyle/>
        <a:p>
          <a:endParaRPr lang="en-US"/>
        </a:p>
      </dgm:t>
    </dgm:pt>
    <dgm:pt modelId="{DBCA30D5-C399-43E6-AEB4-21751F2EA1CC}" type="sibTrans" cxnId="{95CB4EB2-85CC-473A-A60B-57EA88083B0F}">
      <dgm:prSet/>
      <dgm:spPr/>
      <dgm:t>
        <a:bodyPr/>
        <a:lstStyle/>
        <a:p>
          <a:endParaRPr lang="en-US"/>
        </a:p>
      </dgm:t>
    </dgm:pt>
    <dgm:pt modelId="{2A96AD99-A3B3-4AA4-8F3A-DF208AEE545C}" type="pres">
      <dgm:prSet presAssocID="{9AD92C33-E075-45CD-A93C-05922DAAFA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4E4CB4-D8A9-4788-B265-F5625B5D7765}" type="pres">
      <dgm:prSet presAssocID="{362053B9-3FD7-4372-AAF6-04727195A35F}" presName="composite" presStyleCnt="0"/>
      <dgm:spPr/>
    </dgm:pt>
    <dgm:pt modelId="{6C8B0712-8281-485C-9252-9CC9FE65A6B2}" type="pres">
      <dgm:prSet presAssocID="{362053B9-3FD7-4372-AAF6-04727195A35F}" presName="parTx" presStyleLbl="alignNode1" presStyleIdx="0" presStyleCnt="1" custScaleY="100000" custLinFactNeighborY="82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EDAC6-4EE7-4124-B822-93737F2A0AB5}" type="pres">
      <dgm:prSet presAssocID="{362053B9-3FD7-4372-AAF6-04727195A35F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9F1F8B-8234-40EC-9A9D-CEF04DD07369}" type="presOf" srcId="{A1CBFBB3-0522-4846-9F89-2B314DC9D71B}" destId="{C3CEDAC6-4EE7-4124-B822-93737F2A0AB5}" srcOrd="0" destOrd="1" presId="urn:microsoft.com/office/officeart/2005/8/layout/hList1"/>
    <dgm:cxn modelId="{1BCCB3D7-2D99-442D-96D9-9B7F06F88548}" type="presOf" srcId="{D7D75861-AA18-4A2D-A975-0824AE9BEE04}" destId="{C3CEDAC6-4EE7-4124-B822-93737F2A0AB5}" srcOrd="0" destOrd="0" presId="urn:microsoft.com/office/officeart/2005/8/layout/hList1"/>
    <dgm:cxn modelId="{7B227A1E-6093-4246-B86D-54BCC97D5FB3}" srcId="{362053B9-3FD7-4372-AAF6-04727195A35F}" destId="{A1CBFBB3-0522-4846-9F89-2B314DC9D71B}" srcOrd="1" destOrd="0" parTransId="{744ABED2-6A11-4514-A7AE-51FE323B03E1}" sibTransId="{CE1427BF-E2D0-4BB6-89FC-7AAD9B4337E1}"/>
    <dgm:cxn modelId="{D7BE4BCC-7CAA-484A-A693-D55C32869425}" type="presOf" srcId="{36C46333-16CB-46CB-83E7-F833AF572F60}" destId="{C3CEDAC6-4EE7-4124-B822-93737F2A0AB5}" srcOrd="0" destOrd="2" presId="urn:microsoft.com/office/officeart/2005/8/layout/hList1"/>
    <dgm:cxn modelId="{D03A471D-858D-45BA-8B8C-D3A0DBB68037}" type="presOf" srcId="{9AD92C33-E075-45CD-A93C-05922DAAFA5B}" destId="{2A96AD99-A3B3-4AA4-8F3A-DF208AEE545C}" srcOrd="0" destOrd="0" presId="urn:microsoft.com/office/officeart/2005/8/layout/hList1"/>
    <dgm:cxn modelId="{95CB4EB2-85CC-473A-A60B-57EA88083B0F}" srcId="{362053B9-3FD7-4372-AAF6-04727195A35F}" destId="{36C46333-16CB-46CB-83E7-F833AF572F60}" srcOrd="2" destOrd="0" parTransId="{3B8D42AC-9969-46D8-8FE0-8A7905332E85}" sibTransId="{DBCA30D5-C399-43E6-AEB4-21751F2EA1CC}"/>
    <dgm:cxn modelId="{5B30876C-A240-41D8-A351-B9153CC30ADE}" type="presOf" srcId="{362053B9-3FD7-4372-AAF6-04727195A35F}" destId="{6C8B0712-8281-485C-9252-9CC9FE65A6B2}" srcOrd="0" destOrd="0" presId="urn:microsoft.com/office/officeart/2005/8/layout/hList1"/>
    <dgm:cxn modelId="{E55BCACD-1D13-4445-8AAD-5ABC7E07A6C7}" srcId="{9AD92C33-E075-45CD-A93C-05922DAAFA5B}" destId="{362053B9-3FD7-4372-AAF6-04727195A35F}" srcOrd="0" destOrd="0" parTransId="{F81B7877-A8EC-40FE-93A3-6BB0833677D8}" sibTransId="{B4D7FA80-2225-4C72-914C-A09FE281A420}"/>
    <dgm:cxn modelId="{2064BE05-01EA-400E-A7C5-8A43BA0DF7E2}" srcId="{362053B9-3FD7-4372-AAF6-04727195A35F}" destId="{D7D75861-AA18-4A2D-A975-0824AE9BEE04}" srcOrd="0" destOrd="0" parTransId="{1D5402C9-3D57-42A7-AF6C-236325549770}" sibTransId="{9A6DFFEF-6A3B-4A1A-80FC-05EE936E2958}"/>
    <dgm:cxn modelId="{9CF14DDC-1B58-4BF3-866A-5701365BE518}" type="presParOf" srcId="{2A96AD99-A3B3-4AA4-8F3A-DF208AEE545C}" destId="{A84E4CB4-D8A9-4788-B265-F5625B5D7765}" srcOrd="0" destOrd="0" presId="urn:microsoft.com/office/officeart/2005/8/layout/hList1"/>
    <dgm:cxn modelId="{04952820-0607-44FC-AF0B-80ADA6621C4A}" type="presParOf" srcId="{A84E4CB4-D8A9-4788-B265-F5625B5D7765}" destId="{6C8B0712-8281-485C-9252-9CC9FE65A6B2}" srcOrd="0" destOrd="0" presId="urn:microsoft.com/office/officeart/2005/8/layout/hList1"/>
    <dgm:cxn modelId="{910AC32D-8C1D-4099-80A8-EC33DBE69CA7}" type="presParOf" srcId="{A84E4CB4-D8A9-4788-B265-F5625B5D7765}" destId="{C3CEDAC6-4EE7-4124-B822-93737F2A0A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7E3BCD4-9586-4147-8F77-D7973E339F4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91C684-F908-4C1C-A0D4-7B38F32FF13C}">
      <dgm:prSet phldrT="[Text]" custT="1"/>
      <dgm:spPr/>
      <dgm:t>
        <a:bodyPr/>
        <a:lstStyle/>
        <a:p>
          <a:r>
            <a:rPr lang="en-US" sz="1000" dirty="0">
              <a:latin typeface="DINOT" pitchFamily="34" charset="0"/>
              <a:cs typeface="DINOT" pitchFamily="34" charset="0"/>
            </a:rPr>
            <a:t>z/OS Technologies (</a:t>
          </a:r>
          <a:r>
            <a:rPr lang="en-US" sz="1000" dirty="0">
              <a:solidFill>
                <a:schemeClr val="bg1"/>
              </a:solidFill>
              <a:latin typeface="DINOT" pitchFamily="34" charset="0"/>
              <a:cs typeface="DINOT" pitchFamily="34" charset="0"/>
            </a:rPr>
            <a:t>29)</a:t>
          </a:r>
        </a:p>
      </dgm:t>
    </dgm:pt>
    <dgm:pt modelId="{6FC81D0C-C57C-4973-8A51-921DE00919B0}" type="parTrans" cxnId="{D14E0F77-DCB7-46E6-886E-1C0F2DCFF8E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A818CD7-DBEE-4191-A472-50D593363894}" type="sibTrans" cxnId="{D14E0F77-DCB7-46E6-886E-1C0F2DCFF8E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5569727-8FC7-4470-80CA-73B8C225C2B9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APS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0DFA34A4-3D14-47BE-BB57-EA0D731CBEE5}" type="parTrans" cxnId="{236ACCCD-B3E9-420B-88D8-C2A99262DA3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1E1D741-DCEE-49FF-B84F-126884CC657F}" type="sibTrans" cxnId="{236ACCCD-B3E9-420B-88D8-C2A99262DA3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D17BB80-B584-4E61-98B1-6762F2FB68D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Assembler  z/OS</a:t>
          </a:r>
        </a:p>
      </dgm:t>
    </dgm:pt>
    <dgm:pt modelId="{74F560A3-F37C-4F8C-9584-F9749F5305CB}" type="parTrans" cxnId="{A886FB0B-CC09-480E-803D-E554D56985F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33C83D3-7807-487D-A0E1-033ED80FAA6D}" type="sibTrans" cxnId="{A886FB0B-CC09-480E-803D-E554D56985F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2A22D75-120E-47B6-8089-83547753D63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BMS  z/OS</a:t>
          </a:r>
        </a:p>
      </dgm:t>
    </dgm:pt>
    <dgm:pt modelId="{BDB2A349-15CE-47E3-8533-5293356B3B49}" type="parTrans" cxnId="{9B1591F2-508C-4830-9471-32433CFECD2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4AAFC94-6238-4EAF-8C83-CB4F761AC225}" type="sibTrans" cxnId="{9B1591F2-508C-4830-9471-32433CFECD2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0FB6981-BCF9-4377-9A76-66FB67C2199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CA–ADS/O</a:t>
          </a:r>
        </a:p>
      </dgm:t>
    </dgm:pt>
    <dgm:pt modelId="{FD05FD80-AA51-4ED8-ACA5-7773A18097EA}" type="parTrans" cxnId="{C5A5E020-39B4-4722-B74E-91A35B9F0A4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6AE81D0-22BB-43FB-86DA-2A8B171D8E43}" type="sibTrans" cxnId="{C5A5E020-39B4-4722-B74E-91A35B9F0A4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E9EB20C-44CF-4A11-9252-E750D2453C4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CA–Easytrieve®  z/OS</a:t>
          </a:r>
        </a:p>
      </dgm:t>
    </dgm:pt>
    <dgm:pt modelId="{19C2EC41-0B39-4AD9-904B-1D819F7B3C19}" type="parTrans" cxnId="{716BF940-EA5D-4AFD-B528-0BF5495B16B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05CBAE0-8696-4C50-9A39-46101A540143}" type="sibTrans" cxnId="{716BF940-EA5D-4AFD-B528-0BF5495B16B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5AF455D-DDEB-4D54-A649-62AD541511B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CA–Fast Unload for DB2 z/OS</a:t>
          </a:r>
        </a:p>
      </dgm:t>
    </dgm:pt>
    <dgm:pt modelId="{D4EE18AC-D9F2-493E-B7B5-0DEDAB1CD649}" type="parTrans" cxnId="{D207913A-6E95-4B37-880D-645E958BC3D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12C9967-9DAD-4B4F-BC57-3D0721EA4ED1}" type="sibTrans" cxnId="{D207913A-6E95-4B37-880D-645E958BC3D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B292A75-4B4F-4134-B759-20E9ADC2760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CA–IDEAL</a:t>
          </a:r>
        </a:p>
      </dgm:t>
    </dgm:pt>
    <dgm:pt modelId="{9DC1B9EA-59F2-4AE6-B4FB-068300414ACC}" type="parTrans" cxnId="{A87E2507-AC1B-4F95-B0FB-1E71CC82301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4D85932-8512-4C20-B8EE-A0A328C59F2C}" type="sibTrans" cxnId="{A87E2507-AC1B-4F95-B0FB-1E71CC82301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EF7433C-9A5A-4778-80AE-34FDC9FD23B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CA–IDMS/DC</a:t>
          </a:r>
        </a:p>
      </dgm:t>
    </dgm:pt>
    <dgm:pt modelId="{0B475C86-23AC-463A-BE82-2EF2B4637E08}" type="parTrans" cxnId="{428B3279-AA51-4EDE-8160-45B1EDB7B33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1C42706-D1FB-462B-B269-5FA818FC9373}" type="sibTrans" cxnId="{428B3279-AA51-4EDE-8160-45B1EDB7B33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3B6D6B4-EEC1-4075-935F-8421BE9981D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CA–Telon®  z/OS</a:t>
          </a:r>
        </a:p>
      </dgm:t>
    </dgm:pt>
    <dgm:pt modelId="{187EC915-27F7-4D5D-9843-BD6A9CC27CA8}" type="parTrans" cxnId="{8CC13121-5FAA-481B-B98B-920DBC74524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2377FA9-EA03-469D-8983-75DE469EDACE}" type="sibTrans" cxnId="{8CC13121-5FAA-481B-B98B-920DBC74524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5B4D028-16CF-4FEE-8606-36A3518FCB3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CICS®  z/OS</a:t>
          </a:r>
        </a:p>
      </dgm:t>
    </dgm:pt>
    <dgm:pt modelId="{EF1A4E49-C586-4667-9566-02C05BF8178A}" type="parTrans" cxnId="{289A14EC-F807-4C7D-81C8-A7952697616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A5D9431-03DD-4B88-9B27-4C5D62FD40C9}" type="sibTrans" cxnId="{289A14EC-F807-4C7D-81C8-A7952697616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F756399-29E2-43F9-94EF-C0898FF9792C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CICSPLEX® SM</a:t>
          </a:r>
        </a:p>
      </dgm:t>
    </dgm:pt>
    <dgm:pt modelId="{59F1CAB7-BB9D-4B14-93E9-9ECD9392AF20}" type="parTrans" cxnId="{B60B1BEF-25B7-4108-93AF-D070F599DA3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F5C00F3-C60A-4C41-B0C7-F713B3CD3F24}" type="sibTrans" cxnId="{B60B1BEF-25B7-4108-93AF-D070F599DA3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F4B0020-3C3D-4ED3-AE37-58A01562702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 Application File Control (CAFC)</a:t>
          </a:r>
        </a:p>
      </dgm:t>
    </dgm:pt>
    <dgm:pt modelId="{7D317425-775E-4DB7-97D4-B4D885116DED}" type="parTrans" cxnId="{817FA152-09F8-413A-93CE-CAB13467E87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AC7C3AC-ADDB-4EEF-985F-BDCB0F4AE4CA}" type="sibTrans" cxnId="{817FA152-09F8-413A-93CE-CAB13467E87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04A6C21-A39C-4CE0-9501-8D35F75182A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COBOL  z/OS (Cobol Enterprise 5.2)</a:t>
          </a:r>
        </a:p>
      </dgm:t>
    </dgm:pt>
    <dgm:pt modelId="{38864F98-2B09-4F0E-A5B5-8261681D9F27}" type="parTrans" cxnId="{C6B63F5C-604D-4C1F-810B-14B4DE09B53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A896CA9-C57C-4EF3-B49E-3B83EE7E7513}" type="sibTrans" cxnId="{C6B63F5C-604D-4C1F-810B-14B4DE09B53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F1D651D-B99C-46FF-BE24-AC03CB87B5A6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DELINK</a:t>
          </a:r>
        </a:p>
      </dgm:t>
    </dgm:pt>
    <dgm:pt modelId="{FF0DC497-682A-469F-9D02-45F20D7E37E2}" type="parTrans" cxnId="{8316D0E9-1399-446F-A801-2E6014764D7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2574D93-D8A8-41AD-94E3-4362CE2460C8}" type="sibTrans" cxnId="{8316D0E9-1399-446F-A801-2E6014764D7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84FEB63-DE23-4712-A512-B5FAB7F59846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FORTRAN</a:t>
          </a:r>
        </a:p>
      </dgm:t>
    </dgm:pt>
    <dgm:pt modelId="{4E661A11-DF51-40AC-B0D6-708C2037D579}" type="parTrans" cxnId="{23FAD6C9-3936-4464-B100-B3588261C37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AF2625B-691B-4B01-8540-5EA0B61F78CB}" type="sibTrans" cxnId="{23FAD6C9-3936-4464-B100-B3588261C37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9B45C66-D931-4041-9610-68571F36E19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IMS/DC</a:t>
          </a:r>
        </a:p>
      </dgm:t>
    </dgm:pt>
    <dgm:pt modelId="{BF32EF43-66E6-4574-80DB-11369895908E}" type="parTrans" cxnId="{4FC58FD6-2D92-4281-8D3F-8D58A81FE64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D2AF673-6445-4747-A91B-26539CAD8829}" type="sibTrans" cxnId="{4FC58FD6-2D92-4281-8D3F-8D58A81FE64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F122C00-A131-41B2-884A-AAA9751091B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JCL  z/OS</a:t>
          </a:r>
        </a:p>
      </dgm:t>
    </dgm:pt>
    <dgm:pt modelId="{B77D4F53-0C1E-431F-B32C-55BC24E190AC}" type="parTrans" cxnId="{23C2692B-5582-43B8-B84E-9923D9D4540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EBC65AA-00B6-4673-85EF-9A3B751614F1}" type="sibTrans" cxnId="{23C2692B-5582-43B8-B84E-9923D9D4540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91ED255-49D5-4828-9EA7-D2E7DF94F27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MANTIS® z/OS</a:t>
          </a:r>
        </a:p>
      </dgm:t>
    </dgm:pt>
    <dgm:pt modelId="{FB086523-D5E1-4205-9B61-90933F952D47}" type="parTrans" cxnId="{E9299C3F-CD04-45D2-8E79-C8A933FB901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BC160EA-E194-4C95-B81A-15F1B15D150D}" type="sibTrans" cxnId="{E9299C3F-CD04-45D2-8E79-C8A933FB901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A212BC5-DCDB-4EF5-BA21-58F8B2B9535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Menu Support</a:t>
          </a:r>
        </a:p>
      </dgm:t>
    </dgm:pt>
    <dgm:pt modelId="{7E9BC8B9-792A-405E-93E2-9DBD65CF23B6}" type="parTrans" cxnId="{64A021E5-E5D1-4A9D-ACB8-2F0F6DEE78A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1C2EFE9-E0FC-47C5-8EDF-4D926BD321DF}" type="sibTrans" cxnId="{64A021E5-E5D1-4A9D-ACB8-2F0F6DEE78A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073BDA2-79FF-4DC3-9A7D-31BA3C7957E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MFS  z/OS</a:t>
          </a:r>
        </a:p>
      </dgm:t>
    </dgm:pt>
    <dgm:pt modelId="{46094044-65A7-4CAE-B515-6E69C871139B}" type="parTrans" cxnId="{5781B052-2F23-4F58-8843-AA2C35AADA3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5C647EE-95F2-448E-8D78-EB1A22813197}" type="sibTrans" cxnId="{5781B052-2F23-4F58-8843-AA2C35AADA3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8DDC5A5-4BA1-4FBC-AFF2-3354C80B002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MQ Series®</a:t>
          </a:r>
        </a:p>
      </dgm:t>
    </dgm:pt>
    <dgm:pt modelId="{5BFCB03E-FE96-4F08-89A0-EA645488A047}" type="parTrans" cxnId="{DCBDBFD2-2D75-48F9-A33A-D52F1FDD27E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BCE60A4-CBA6-4B55-838A-2E1370E5397C}" type="sibTrans" cxnId="{DCBDBFD2-2D75-48F9-A33A-D52F1FDD27EB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02D3926-CD0B-4D73-B8C4-F7D50905FBB9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NATURAL  z/OS</a:t>
          </a:r>
        </a:p>
      </dgm:t>
    </dgm:pt>
    <dgm:pt modelId="{D242B178-8D3C-4D39-BBBD-D17BF784E6B2}" type="parTrans" cxnId="{4D5FE731-37FA-4091-9299-BBCBEF7C5A2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808AADD-6B98-4F0B-B64E-8A082DC577D8}" type="sibTrans" cxnId="{4D5FE731-37FA-4091-9299-BBCBEF7C5A2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612ACCA-302A-4174-B054-31B8DD7B2974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ObjectStar</a:t>
          </a:r>
        </a:p>
      </dgm:t>
    </dgm:pt>
    <dgm:pt modelId="{F42B8B83-DA0C-450C-92A1-EAF243D1C4E4}" type="parTrans" cxnId="{900CAE8F-978F-4E31-A573-DD70049556D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2335FBC-A4E2-4BA2-A6DD-1B4307CFC304}" type="sibTrans" cxnId="{900CAE8F-978F-4E31-A573-DD70049556DD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2C5CA07-2C5B-43B8-A7C2-C2F106C48D6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PL/1</a:t>
          </a:r>
        </a:p>
      </dgm:t>
    </dgm:pt>
    <dgm:pt modelId="{935EDBEF-7C85-42D5-BEB7-B8482B1DDCBB}" type="parTrans" cxnId="{63EBFED6-BCA4-4661-808E-B89D17CD169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8725EB8-DC08-469F-87A4-E266502A230B}" type="sibTrans" cxnId="{63EBFED6-BCA4-4661-808E-B89D17CD169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FC254DE-9371-45E6-B277-C11348AABF9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REXX z/OS</a:t>
          </a:r>
        </a:p>
      </dgm:t>
    </dgm:pt>
    <dgm:pt modelId="{FCF9A7D6-3A57-480F-A649-BC161B95A26B}" type="parTrans" cxnId="{348AA015-CEB5-4CE8-9CC1-66BEA6FC3F7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068AD1A-D530-454E-A32F-70C1027A950F}" type="sibTrans" cxnId="{348AA015-CEB5-4CE8-9CC1-66BEA6FC3F7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B345F76-1A2A-4569-80DD-DD8ABE0A871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SAS Base  z/OS</a:t>
          </a:r>
        </a:p>
      </dgm:t>
    </dgm:pt>
    <dgm:pt modelId="{A01BEFAD-DA7A-4057-A05C-A2C43F4FBB70}" type="parTrans" cxnId="{9F3ADFBF-1D05-4240-95AC-384DCEA123B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BB3E685-355E-4C55-A66C-FBF048F1C23D}" type="sibTrans" cxnId="{9F3ADFBF-1D05-4240-95AC-384DCEA123B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FFC3726-C323-428A-8908-F3657B2928E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SMF z/OS</a:t>
          </a:r>
        </a:p>
      </dgm:t>
    </dgm:pt>
    <dgm:pt modelId="{975D6C35-9E59-4535-88D3-E1F2F91579A5}" type="parTrans" cxnId="{9E856472-7227-49FB-A306-7A7C17ABC3D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EF57D2D-3003-4960-BC37-24E0140CF02F}" type="sibTrans" cxnId="{9E856472-7227-49FB-A306-7A7C17ABC3D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F830FFF-928E-4E84-AB8D-7BF8C70FE6E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SMP/E z/OS</a:t>
          </a:r>
        </a:p>
      </dgm:t>
    </dgm:pt>
    <dgm:pt modelId="{007EFB65-1CB5-4349-9F06-F3892C7BB5F9}" type="parTrans" cxnId="{243CB664-873D-419E-9560-A89A7BD4FF1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439434E-FE59-4943-A400-7C044E4F57B9}" type="sibTrans" cxnId="{243CB664-873D-419E-9560-A89A7BD4FF1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0BF1C37-70FB-43D4-9DC9-2473F9CF23E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z/OS Catalog</a:t>
          </a:r>
        </a:p>
      </dgm:t>
    </dgm:pt>
    <dgm:pt modelId="{94B61672-5F34-46A1-AB96-8D4DB2CF48D0}" type="parTrans" cxnId="{EC566FA3-DCD7-46BA-850F-49C876E12C9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58B5309-17E2-4F3D-8729-55CD5C8EF579}" type="sibTrans" cxnId="{EC566FA3-DCD7-46BA-850F-49C876E12C9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8F42C92-13BB-4DB6-A9CE-FB6ECA75B9DD}" type="pres">
      <dgm:prSet presAssocID="{47E3BCD4-9586-4147-8F77-D7973E339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974A94-5401-4D4E-988D-C69CFAAD2DF5}" type="pres">
      <dgm:prSet presAssocID="{F691C684-F908-4C1C-A0D4-7B38F32FF13C}" presName="composite" presStyleCnt="0"/>
      <dgm:spPr/>
    </dgm:pt>
    <dgm:pt modelId="{8D647F7B-C983-4E8D-B57A-BE6014EFED0F}" type="pres">
      <dgm:prSet presAssocID="{F691C684-F908-4C1C-A0D4-7B38F32FF13C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61498-A95B-4783-9721-41246D89B24E}" type="pres">
      <dgm:prSet presAssocID="{F691C684-F908-4C1C-A0D4-7B38F32FF13C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0B1BEF-25B7-4108-93AF-D070F599DA3C}" srcId="{F691C684-F908-4C1C-A0D4-7B38F32FF13C}" destId="{EF756399-29E2-43F9-94EF-C0898FF9792C}" srcOrd="10" destOrd="0" parTransId="{59F1CAB7-BB9D-4B14-93E9-9ECD9392AF20}" sibTransId="{8F5C00F3-C60A-4C41-B0C7-F713B3CD3F24}"/>
    <dgm:cxn modelId="{BE294638-CCA3-4016-A29E-A01D18BE028B}" type="presOf" srcId="{5F1D651D-B99C-46FF-BE24-AC03CB87B5A6}" destId="{64461498-A95B-4783-9721-41246D89B24E}" srcOrd="0" destOrd="13" presId="urn:microsoft.com/office/officeart/2005/8/layout/hList1"/>
    <dgm:cxn modelId="{6DEBA235-91E0-49D0-8484-FB6FF74EBCDF}" type="presOf" srcId="{F5B4D028-16CF-4FEE-8606-36A3518FCB3A}" destId="{64461498-A95B-4783-9721-41246D89B24E}" srcOrd="0" destOrd="9" presId="urn:microsoft.com/office/officeart/2005/8/layout/hList1"/>
    <dgm:cxn modelId="{9B1591F2-508C-4830-9471-32433CFECD2A}" srcId="{F691C684-F908-4C1C-A0D4-7B38F32FF13C}" destId="{D2A22D75-120E-47B6-8089-83547753D635}" srcOrd="2" destOrd="0" parTransId="{BDB2A349-15CE-47E3-8533-5293356B3B49}" sibTransId="{94AAFC94-6238-4EAF-8C83-CB4F761AC225}"/>
    <dgm:cxn modelId="{D207913A-6E95-4B37-880D-645E958BC3D0}" srcId="{F691C684-F908-4C1C-A0D4-7B38F32FF13C}" destId="{45AF455D-DDEB-4D54-A649-62AD541511B7}" srcOrd="5" destOrd="0" parTransId="{D4EE18AC-D9F2-493E-B7B5-0DEDAB1CD649}" sibTransId="{212C9967-9DAD-4B4F-BC57-3D0721EA4ED1}"/>
    <dgm:cxn modelId="{F53F8CCC-4366-4C92-BAC0-354C48C6D41B}" type="presOf" srcId="{8FC254DE-9371-45E6-B277-C11348AABF97}" destId="{64461498-A95B-4783-9721-41246D89B24E}" srcOrd="0" destOrd="24" presId="urn:microsoft.com/office/officeart/2005/8/layout/hList1"/>
    <dgm:cxn modelId="{DCBDBFD2-2D75-48F9-A33A-D52F1FDD27EB}" srcId="{F691C684-F908-4C1C-A0D4-7B38F32FF13C}" destId="{68DDC5A5-4BA1-4FBC-AFF2-3354C80B0028}" srcOrd="20" destOrd="0" parTransId="{5BFCB03E-FE96-4F08-89A0-EA645488A047}" sibTransId="{BBCE60A4-CBA6-4B55-838A-2E1370E5397C}"/>
    <dgm:cxn modelId="{23C2692B-5582-43B8-B84E-9923D9D45406}" srcId="{F691C684-F908-4C1C-A0D4-7B38F32FF13C}" destId="{1F122C00-A131-41B2-884A-AAA9751091B1}" srcOrd="16" destOrd="0" parTransId="{B77D4F53-0C1E-431F-B32C-55BC24E190AC}" sibTransId="{8EBC65AA-00B6-4673-85EF-9A3B751614F1}"/>
    <dgm:cxn modelId="{3FF9BC3F-97FA-4D14-A287-C7D4B2891BC3}" type="presOf" srcId="{CA212BC5-DCDB-4EF5-BA21-58F8B2B9535E}" destId="{64461498-A95B-4783-9721-41246D89B24E}" srcOrd="0" destOrd="18" presId="urn:microsoft.com/office/officeart/2005/8/layout/hList1"/>
    <dgm:cxn modelId="{C8D178FF-73E3-4EAE-ACBA-6886DE738696}" type="presOf" srcId="{33B6D6B4-EEC1-4075-935F-8421BE9981D2}" destId="{64461498-A95B-4783-9721-41246D89B24E}" srcOrd="0" destOrd="8" presId="urn:microsoft.com/office/officeart/2005/8/layout/hList1"/>
    <dgm:cxn modelId="{5781B052-2F23-4F58-8843-AA2C35AADA31}" srcId="{F691C684-F908-4C1C-A0D4-7B38F32FF13C}" destId="{A073BDA2-79FF-4DC3-9A7D-31BA3C7957E8}" srcOrd="19" destOrd="0" parTransId="{46094044-65A7-4CAE-B515-6E69C871139B}" sibTransId="{65C647EE-95F2-448E-8D78-EB1A22813197}"/>
    <dgm:cxn modelId="{243CB664-873D-419E-9560-A89A7BD4FF1A}" srcId="{F691C684-F908-4C1C-A0D4-7B38F32FF13C}" destId="{DF830FFF-928E-4E84-AB8D-7BF8C70FE6EE}" srcOrd="27" destOrd="0" parTransId="{007EFB65-1CB5-4349-9F06-F3892C7BB5F9}" sibTransId="{5439434E-FE59-4943-A400-7C044E4F57B9}"/>
    <dgm:cxn modelId="{289A14EC-F807-4C7D-81C8-A79526976160}" srcId="{F691C684-F908-4C1C-A0D4-7B38F32FF13C}" destId="{F5B4D028-16CF-4FEE-8606-36A3518FCB3A}" srcOrd="9" destOrd="0" parTransId="{EF1A4E49-C586-4667-9566-02C05BF8178A}" sibTransId="{3A5D9431-03DD-4B88-9B27-4C5D62FD40C9}"/>
    <dgm:cxn modelId="{4FC58FD6-2D92-4281-8D3F-8D58A81FE641}" srcId="{F691C684-F908-4C1C-A0D4-7B38F32FF13C}" destId="{99B45C66-D931-4041-9610-68571F36E195}" srcOrd="15" destOrd="0" parTransId="{BF32EF43-66E6-4574-80DB-11369895908E}" sibTransId="{5D2AF673-6445-4747-A91B-26539CAD8829}"/>
    <dgm:cxn modelId="{6F20387F-0347-474C-9554-15D066111F1A}" type="presOf" srcId="{99B45C66-D931-4041-9610-68571F36E195}" destId="{64461498-A95B-4783-9721-41246D89B24E}" srcOrd="0" destOrd="15" presId="urn:microsoft.com/office/officeart/2005/8/layout/hList1"/>
    <dgm:cxn modelId="{8316D0E9-1399-446F-A801-2E6014764D7A}" srcId="{F691C684-F908-4C1C-A0D4-7B38F32FF13C}" destId="{5F1D651D-B99C-46FF-BE24-AC03CB87B5A6}" srcOrd="13" destOrd="0" parTransId="{FF0DC497-682A-469F-9D02-45F20D7E37E2}" sibTransId="{E2574D93-D8A8-41AD-94E3-4362CE2460C8}"/>
    <dgm:cxn modelId="{CC8E354A-D965-4DD1-8C63-8D4E167EF0D9}" type="presOf" srcId="{902D3926-CD0B-4D73-B8C4-F7D50905FBB9}" destId="{64461498-A95B-4783-9721-41246D89B24E}" srcOrd="0" destOrd="21" presId="urn:microsoft.com/office/officeart/2005/8/layout/hList1"/>
    <dgm:cxn modelId="{41057C3D-7548-495E-8065-B1CB8C07F52B}" type="presOf" srcId="{3FFC3726-C323-428A-8908-F3657B2928E3}" destId="{64461498-A95B-4783-9721-41246D89B24E}" srcOrd="0" destOrd="26" presId="urn:microsoft.com/office/officeart/2005/8/layout/hList1"/>
    <dgm:cxn modelId="{395C6899-1CB2-45BE-92E3-932DBE3F0764}" type="presOf" srcId="{6B345F76-1A2A-4569-80DD-DD8ABE0A8710}" destId="{64461498-A95B-4783-9721-41246D89B24E}" srcOrd="0" destOrd="25" presId="urn:microsoft.com/office/officeart/2005/8/layout/hList1"/>
    <dgm:cxn modelId="{26D92B9B-F37C-49B7-8057-CC67FBB72B66}" type="presOf" srcId="{EF756399-29E2-43F9-94EF-C0898FF9792C}" destId="{64461498-A95B-4783-9721-41246D89B24E}" srcOrd="0" destOrd="10" presId="urn:microsoft.com/office/officeart/2005/8/layout/hList1"/>
    <dgm:cxn modelId="{C5A5E020-39B4-4722-B74E-91A35B9F0A4E}" srcId="{F691C684-F908-4C1C-A0D4-7B38F32FF13C}" destId="{A0FB6981-BCF9-4377-9A76-66FB67C2199E}" srcOrd="3" destOrd="0" parTransId="{FD05FD80-AA51-4ED8-ACA5-7773A18097EA}" sibTransId="{46AE81D0-22BB-43FB-86DA-2A8B171D8E43}"/>
    <dgm:cxn modelId="{E654DF36-EEA9-4B50-9CEE-7A4BD57F3BA5}" type="presOf" srcId="{68DDC5A5-4BA1-4FBC-AFF2-3354C80B0028}" destId="{64461498-A95B-4783-9721-41246D89B24E}" srcOrd="0" destOrd="20" presId="urn:microsoft.com/office/officeart/2005/8/layout/hList1"/>
    <dgm:cxn modelId="{348AA015-CEB5-4CE8-9CC1-66BEA6FC3F73}" srcId="{F691C684-F908-4C1C-A0D4-7B38F32FF13C}" destId="{8FC254DE-9371-45E6-B277-C11348AABF97}" srcOrd="24" destOrd="0" parTransId="{FCF9A7D6-3A57-480F-A649-BC161B95A26B}" sibTransId="{7068AD1A-D530-454E-A32F-70C1027A950F}"/>
    <dgm:cxn modelId="{428B3279-AA51-4EDE-8160-45B1EDB7B33B}" srcId="{F691C684-F908-4C1C-A0D4-7B38F32FF13C}" destId="{5EF7433C-9A5A-4778-80AE-34FDC9FD23B1}" srcOrd="7" destOrd="0" parTransId="{0B475C86-23AC-463A-BE82-2EF2B4637E08}" sibTransId="{A1C42706-D1FB-462B-B269-5FA818FC9373}"/>
    <dgm:cxn modelId="{C69446AF-C5F0-4F0D-BC05-305F2D1E78E2}" type="presOf" srcId="{1F122C00-A131-41B2-884A-AAA9751091B1}" destId="{64461498-A95B-4783-9721-41246D89B24E}" srcOrd="0" destOrd="16" presId="urn:microsoft.com/office/officeart/2005/8/layout/hList1"/>
    <dgm:cxn modelId="{C6B63F5C-604D-4C1F-810B-14B4DE09B53E}" srcId="{F691C684-F908-4C1C-A0D4-7B38F32FF13C}" destId="{304A6C21-A39C-4CE0-9501-8D35F75182A6}" srcOrd="12" destOrd="0" parTransId="{38864F98-2B09-4F0E-A5B5-8261681D9F27}" sibTransId="{0A896CA9-C57C-4EF3-B49E-3B83EE7E7513}"/>
    <dgm:cxn modelId="{57771C5E-B7E8-4804-83E8-472C4E6B2F7C}" type="presOf" srcId="{304A6C21-A39C-4CE0-9501-8D35F75182A6}" destId="{64461498-A95B-4783-9721-41246D89B24E}" srcOrd="0" destOrd="12" presId="urn:microsoft.com/office/officeart/2005/8/layout/hList1"/>
    <dgm:cxn modelId="{3F141F4B-9F5E-4DC4-BE00-EA2017D7CE7B}" type="presOf" srcId="{2F4B0020-3C3D-4ED3-AE37-58A01562702B}" destId="{64461498-A95B-4783-9721-41246D89B24E}" srcOrd="0" destOrd="11" presId="urn:microsoft.com/office/officeart/2005/8/layout/hList1"/>
    <dgm:cxn modelId="{4A5ADE80-3914-47A9-8C76-FD2DFAE2B21A}" type="presOf" srcId="{A0FB6981-BCF9-4377-9A76-66FB67C2199E}" destId="{64461498-A95B-4783-9721-41246D89B24E}" srcOrd="0" destOrd="3" presId="urn:microsoft.com/office/officeart/2005/8/layout/hList1"/>
    <dgm:cxn modelId="{659FE91B-C07A-4DFD-938F-BC1B0CE03C65}" type="presOf" srcId="{5EF7433C-9A5A-4778-80AE-34FDC9FD23B1}" destId="{64461498-A95B-4783-9721-41246D89B24E}" srcOrd="0" destOrd="7" presId="urn:microsoft.com/office/officeart/2005/8/layout/hList1"/>
    <dgm:cxn modelId="{1B025860-46B3-4024-8C0C-F0CB1A70FBE3}" type="presOf" srcId="{45AF455D-DDEB-4D54-A649-62AD541511B7}" destId="{64461498-A95B-4783-9721-41246D89B24E}" srcOrd="0" destOrd="5" presId="urn:microsoft.com/office/officeart/2005/8/layout/hList1"/>
    <dgm:cxn modelId="{3D03183C-D753-470D-9177-8A1040C10893}" type="presOf" srcId="{D2A22D75-120E-47B6-8089-83547753D635}" destId="{64461498-A95B-4783-9721-41246D89B24E}" srcOrd="0" destOrd="2" presId="urn:microsoft.com/office/officeart/2005/8/layout/hList1"/>
    <dgm:cxn modelId="{E9299C3F-CD04-45D2-8E79-C8A933FB901A}" srcId="{F691C684-F908-4C1C-A0D4-7B38F32FF13C}" destId="{E91ED255-49D5-4828-9EA7-D2E7DF94F272}" srcOrd="17" destOrd="0" parTransId="{FB086523-D5E1-4205-9B61-90933F952D47}" sibTransId="{1BC160EA-E194-4C95-B81A-15F1B15D150D}"/>
    <dgm:cxn modelId="{63EBFED6-BCA4-4661-808E-B89D17CD169C}" srcId="{F691C684-F908-4C1C-A0D4-7B38F32FF13C}" destId="{22C5CA07-2C5B-43B8-A7C2-C2F106C48D63}" srcOrd="23" destOrd="0" parTransId="{935EDBEF-7C85-42D5-BEB7-B8482B1DDCBB}" sibTransId="{28725EB8-DC08-469F-87A4-E266502A230B}"/>
    <dgm:cxn modelId="{C96FC25E-C0C8-425B-959F-221AB8A79FF3}" type="presOf" srcId="{DB292A75-4B4F-4134-B759-20E9ADC2760B}" destId="{64461498-A95B-4783-9721-41246D89B24E}" srcOrd="0" destOrd="6" presId="urn:microsoft.com/office/officeart/2005/8/layout/hList1"/>
    <dgm:cxn modelId="{E771E988-9DD3-47D2-9AB8-05693D5D10D6}" type="presOf" srcId="{A073BDA2-79FF-4DC3-9A7D-31BA3C7957E8}" destId="{64461498-A95B-4783-9721-41246D89B24E}" srcOrd="0" destOrd="19" presId="urn:microsoft.com/office/officeart/2005/8/layout/hList1"/>
    <dgm:cxn modelId="{900CAE8F-978F-4E31-A573-DD70049556DD}" srcId="{F691C684-F908-4C1C-A0D4-7B38F32FF13C}" destId="{8612ACCA-302A-4174-B054-31B8DD7B2974}" srcOrd="22" destOrd="0" parTransId="{F42B8B83-DA0C-450C-92A1-EAF243D1C4E4}" sibTransId="{82335FBC-A4E2-4BA2-A6DD-1B4307CFC304}"/>
    <dgm:cxn modelId="{31157A31-B11D-4276-B8A9-2FDDAF8DA5A0}" type="presOf" srcId="{47E3BCD4-9586-4147-8F77-D7973E339F46}" destId="{D8F42C92-13BB-4DB6-A9CE-FB6ECA75B9DD}" srcOrd="0" destOrd="0" presId="urn:microsoft.com/office/officeart/2005/8/layout/hList1"/>
    <dgm:cxn modelId="{BF9AE16E-A4DB-486C-BCD5-23D167B2874C}" type="presOf" srcId="{D5569727-8FC7-4470-80CA-73B8C225C2B9}" destId="{64461498-A95B-4783-9721-41246D89B24E}" srcOrd="0" destOrd="0" presId="urn:microsoft.com/office/officeart/2005/8/layout/hList1"/>
    <dgm:cxn modelId="{817FA152-09F8-413A-93CE-CAB13467E878}" srcId="{F691C684-F908-4C1C-A0D4-7B38F32FF13C}" destId="{2F4B0020-3C3D-4ED3-AE37-58A01562702B}" srcOrd="11" destOrd="0" parTransId="{7D317425-775E-4DB7-97D4-B4D885116DED}" sibTransId="{8AC7C3AC-ADDB-4EEF-985F-BDCB0F4AE4CA}"/>
    <dgm:cxn modelId="{3200AB72-BFBF-4DF8-B84F-41846D8D2044}" type="presOf" srcId="{DF830FFF-928E-4E84-AB8D-7BF8C70FE6EE}" destId="{64461498-A95B-4783-9721-41246D89B24E}" srcOrd="0" destOrd="27" presId="urn:microsoft.com/office/officeart/2005/8/layout/hList1"/>
    <dgm:cxn modelId="{6875F351-09C5-4B05-832C-E530FAFFD0AB}" type="presOf" srcId="{AD17BB80-B584-4E61-98B1-6762F2FB68D3}" destId="{64461498-A95B-4783-9721-41246D89B24E}" srcOrd="0" destOrd="1" presId="urn:microsoft.com/office/officeart/2005/8/layout/hList1"/>
    <dgm:cxn modelId="{23CB0D42-D04C-4202-A83B-83582C59D879}" type="presOf" srcId="{22C5CA07-2C5B-43B8-A7C2-C2F106C48D63}" destId="{64461498-A95B-4783-9721-41246D89B24E}" srcOrd="0" destOrd="23" presId="urn:microsoft.com/office/officeart/2005/8/layout/hList1"/>
    <dgm:cxn modelId="{23FAD6C9-3936-4464-B100-B3588261C375}" srcId="{F691C684-F908-4C1C-A0D4-7B38F32FF13C}" destId="{784FEB63-DE23-4712-A512-B5FAB7F59846}" srcOrd="14" destOrd="0" parTransId="{4E661A11-DF51-40AC-B0D6-708C2037D579}" sibTransId="{DAF2625B-691B-4B01-8540-5EA0B61F78CB}"/>
    <dgm:cxn modelId="{CA3A4B73-A642-4D87-8C49-41E159326B10}" type="presOf" srcId="{F691C684-F908-4C1C-A0D4-7B38F32FF13C}" destId="{8D647F7B-C983-4E8D-B57A-BE6014EFED0F}" srcOrd="0" destOrd="0" presId="urn:microsoft.com/office/officeart/2005/8/layout/hList1"/>
    <dgm:cxn modelId="{E0B6D03F-274E-4778-AD5C-FDABDDC82389}" type="presOf" srcId="{5E9EB20C-44CF-4A11-9252-E750D2453C4B}" destId="{64461498-A95B-4783-9721-41246D89B24E}" srcOrd="0" destOrd="4" presId="urn:microsoft.com/office/officeart/2005/8/layout/hList1"/>
    <dgm:cxn modelId="{716BF940-EA5D-4AFD-B528-0BF5495B16B4}" srcId="{F691C684-F908-4C1C-A0D4-7B38F32FF13C}" destId="{5E9EB20C-44CF-4A11-9252-E750D2453C4B}" srcOrd="4" destOrd="0" parTransId="{19C2EC41-0B39-4AD9-904B-1D819F7B3C19}" sibTransId="{B05CBAE0-8696-4C50-9A39-46101A540143}"/>
    <dgm:cxn modelId="{A886FB0B-CC09-480E-803D-E554D56985FC}" srcId="{F691C684-F908-4C1C-A0D4-7B38F32FF13C}" destId="{AD17BB80-B584-4E61-98B1-6762F2FB68D3}" srcOrd="1" destOrd="0" parTransId="{74F560A3-F37C-4F8C-9584-F9749F5305CB}" sibTransId="{A33C83D3-7807-487D-A0E1-033ED80FAA6D}"/>
    <dgm:cxn modelId="{D14E0F77-DCB7-46E6-886E-1C0F2DCFF8E6}" srcId="{47E3BCD4-9586-4147-8F77-D7973E339F46}" destId="{F691C684-F908-4C1C-A0D4-7B38F32FF13C}" srcOrd="0" destOrd="0" parTransId="{6FC81D0C-C57C-4973-8A51-921DE00919B0}" sibTransId="{AA818CD7-DBEE-4191-A472-50D593363894}"/>
    <dgm:cxn modelId="{5E514551-6E4F-4A6C-9125-4E042DBD6908}" type="presOf" srcId="{20BF1C37-70FB-43D4-9DC9-2473F9CF23EB}" destId="{64461498-A95B-4783-9721-41246D89B24E}" srcOrd="0" destOrd="28" presId="urn:microsoft.com/office/officeart/2005/8/layout/hList1"/>
    <dgm:cxn modelId="{E42FD185-FA79-4F40-8153-F17E20546557}" type="presOf" srcId="{E91ED255-49D5-4828-9EA7-D2E7DF94F272}" destId="{64461498-A95B-4783-9721-41246D89B24E}" srcOrd="0" destOrd="17" presId="urn:microsoft.com/office/officeart/2005/8/layout/hList1"/>
    <dgm:cxn modelId="{9F3ADFBF-1D05-4240-95AC-384DCEA123BC}" srcId="{F691C684-F908-4C1C-A0D4-7B38F32FF13C}" destId="{6B345F76-1A2A-4569-80DD-DD8ABE0A8710}" srcOrd="25" destOrd="0" parTransId="{A01BEFAD-DA7A-4057-A05C-A2C43F4FBB70}" sibTransId="{7BB3E685-355E-4C55-A66C-FBF048F1C23D}"/>
    <dgm:cxn modelId="{236ACCCD-B3E9-420B-88D8-C2A99262DA35}" srcId="{F691C684-F908-4C1C-A0D4-7B38F32FF13C}" destId="{D5569727-8FC7-4470-80CA-73B8C225C2B9}" srcOrd="0" destOrd="0" parTransId="{0DFA34A4-3D14-47BE-BB57-EA0D731CBEE5}" sibTransId="{91E1D741-DCEE-49FF-B84F-126884CC657F}"/>
    <dgm:cxn modelId="{A87E2507-AC1B-4F95-B0FB-1E71CC823013}" srcId="{F691C684-F908-4C1C-A0D4-7B38F32FF13C}" destId="{DB292A75-4B4F-4134-B759-20E9ADC2760B}" srcOrd="6" destOrd="0" parTransId="{9DC1B9EA-59F2-4AE6-B4FB-068300414ACC}" sibTransId="{74D85932-8512-4C20-B8EE-A0A328C59F2C}"/>
    <dgm:cxn modelId="{8CC13121-5FAA-481B-B98B-920DBC745245}" srcId="{F691C684-F908-4C1C-A0D4-7B38F32FF13C}" destId="{33B6D6B4-EEC1-4075-935F-8421BE9981D2}" srcOrd="8" destOrd="0" parTransId="{187EC915-27F7-4D5D-9843-BD6A9CC27CA8}" sibTransId="{F2377FA9-EA03-469D-8983-75DE469EDACE}"/>
    <dgm:cxn modelId="{9E856472-7227-49FB-A306-7A7C17ABC3D6}" srcId="{F691C684-F908-4C1C-A0D4-7B38F32FF13C}" destId="{3FFC3726-C323-428A-8908-F3657B2928E3}" srcOrd="26" destOrd="0" parTransId="{975D6C35-9E59-4535-88D3-E1F2F91579A5}" sibTransId="{7EF57D2D-3003-4960-BC37-24E0140CF02F}"/>
    <dgm:cxn modelId="{42593A52-C13B-4ED4-AA6D-10E71B6DC6C7}" type="presOf" srcId="{784FEB63-DE23-4712-A512-B5FAB7F59846}" destId="{64461498-A95B-4783-9721-41246D89B24E}" srcOrd="0" destOrd="14" presId="urn:microsoft.com/office/officeart/2005/8/layout/hList1"/>
    <dgm:cxn modelId="{EC566FA3-DCD7-46BA-850F-49C876E12C93}" srcId="{F691C684-F908-4C1C-A0D4-7B38F32FF13C}" destId="{20BF1C37-70FB-43D4-9DC9-2473F9CF23EB}" srcOrd="28" destOrd="0" parTransId="{94B61672-5F34-46A1-AB96-8D4DB2CF48D0}" sibTransId="{558B5309-17E2-4F3D-8729-55CD5C8EF579}"/>
    <dgm:cxn modelId="{4D5FE731-37FA-4091-9299-BBCBEF7C5A2C}" srcId="{F691C684-F908-4C1C-A0D4-7B38F32FF13C}" destId="{902D3926-CD0B-4D73-B8C4-F7D50905FBB9}" srcOrd="21" destOrd="0" parTransId="{D242B178-8D3C-4D39-BBBD-D17BF784E6B2}" sibTransId="{1808AADD-6B98-4F0B-B64E-8A082DC577D8}"/>
    <dgm:cxn modelId="{4B8F2A7B-72D0-43B3-9098-AA5026472C82}" type="presOf" srcId="{8612ACCA-302A-4174-B054-31B8DD7B2974}" destId="{64461498-A95B-4783-9721-41246D89B24E}" srcOrd="0" destOrd="22" presId="urn:microsoft.com/office/officeart/2005/8/layout/hList1"/>
    <dgm:cxn modelId="{64A021E5-E5D1-4A9D-ACB8-2F0F6DEE78A8}" srcId="{F691C684-F908-4C1C-A0D4-7B38F32FF13C}" destId="{CA212BC5-DCDB-4EF5-BA21-58F8B2B9535E}" srcOrd="18" destOrd="0" parTransId="{7E9BC8B9-792A-405E-93E2-9DBD65CF23B6}" sibTransId="{F1C2EFE9-E0FC-47C5-8EDF-4D926BD321DF}"/>
    <dgm:cxn modelId="{81E48830-26A6-4B98-B4D3-8F107EF7FA23}" type="presParOf" srcId="{D8F42C92-13BB-4DB6-A9CE-FB6ECA75B9DD}" destId="{55974A94-5401-4D4E-988D-C69CFAAD2DF5}" srcOrd="0" destOrd="0" presId="urn:microsoft.com/office/officeart/2005/8/layout/hList1"/>
    <dgm:cxn modelId="{131631EB-385E-4D66-A21B-2194AD8A7D86}" type="presParOf" srcId="{55974A94-5401-4D4E-988D-C69CFAAD2DF5}" destId="{8D647F7B-C983-4E8D-B57A-BE6014EFED0F}" srcOrd="0" destOrd="0" presId="urn:microsoft.com/office/officeart/2005/8/layout/hList1"/>
    <dgm:cxn modelId="{4825A6D1-F158-4103-A136-9257A4BE9DDD}" type="presParOf" srcId="{55974A94-5401-4D4E-988D-C69CFAAD2DF5}" destId="{64461498-A95B-4783-9721-41246D89B24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CC512A4-CD14-4A21-8ACC-E3B6A751DDE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399423-4FEB-464D-A6CC-D09EF2B059BA}">
      <dgm:prSet phldrT="[Text]"/>
      <dgm:spPr/>
      <dgm:t>
        <a:bodyPr/>
        <a:lstStyle/>
        <a:p>
          <a:r>
            <a:rPr lang="en-US" dirty="0">
              <a:latin typeface="DINOT" pitchFamily="34" charset="0"/>
              <a:cs typeface="DINOT" pitchFamily="34" charset="0"/>
            </a:rPr>
            <a:t>z/OS SCM (6)</a:t>
          </a:r>
        </a:p>
      </dgm:t>
    </dgm:pt>
    <dgm:pt modelId="{A9366247-C064-4C16-83D1-A10DE7C8DE3A}" type="parTrans" cxnId="{EB749054-A9F7-494E-9AE6-FDC383B2C1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CA2F5FB-5452-4C44-8D91-4DD6D6161D99}" type="sibTrans" cxnId="{EB749054-A9F7-494E-9AE6-FDC383B2C1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68C3662-4852-426C-975F-00C6C2328EF4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ASG–LCM ™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1D78FD39-E500-4015-A3AA-94EB43762087}" type="parTrans" cxnId="{F4DA8B8F-F653-4F85-832D-5A2E2F703EF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F5A8114-F010-428D-BF0C-C29DEE90A69C}" type="sibTrans" cxnId="{F4DA8B8F-F653-4F85-832D-5A2E2F703EF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85D1650-1FF2-4CDD-AF8E-4B95A7EBDE88}">
      <dgm:prSet phldrT="[Text]"/>
      <dgm:spPr/>
      <dgm:t>
        <a:bodyPr/>
        <a:lstStyle/>
        <a:p>
          <a:r>
            <a:rPr lang="en-US" dirty="0">
              <a:latin typeface="DINOT" pitchFamily="34" charset="0"/>
              <a:cs typeface="DINOT" pitchFamily="34" charset="0"/>
            </a:rPr>
            <a:t>z/OS Databases z/OS (10)</a:t>
          </a:r>
        </a:p>
      </dgm:t>
    </dgm:pt>
    <dgm:pt modelId="{15AB21DF-103E-459B-8DFB-3BBF7F10C064}" type="parTrans" cxnId="{6E38A71E-55E3-4A13-BFB3-E022E153F59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34D7240-8C14-49A9-A747-293795416FAF}" type="sibTrans" cxnId="{6E38A71E-55E3-4A13-BFB3-E022E153F59C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0EFF17B-2784-4378-BF38-D108E98D8F31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ADABAS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8D0D9AFE-CAA4-49CC-82FB-6B3D2F72A745}" type="parTrans" cxnId="{173B3D91-F8DE-4D9F-9ECF-426D32FC790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996E92A-85C1-45EF-AE94-8EAE6194D2AE}" type="sibTrans" cxnId="{173B3D91-F8DE-4D9F-9ECF-426D32FC790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28D3C38-5134-4F84-80A5-01446E5CB90D}">
      <dgm:prSet phldrT="[Text]"/>
      <dgm:spPr/>
      <dgm:t>
        <a:bodyPr/>
        <a:lstStyle/>
        <a:p>
          <a:r>
            <a:rPr lang="en-US" dirty="0">
              <a:latin typeface="DINOT" pitchFamily="34" charset="0"/>
              <a:cs typeface="DINOT" pitchFamily="34" charset="0"/>
            </a:rPr>
            <a:t>z/OS Schedulers (9)</a:t>
          </a:r>
        </a:p>
      </dgm:t>
    </dgm:pt>
    <dgm:pt modelId="{BA7E1DFD-2A1D-4446-AA7C-A2A5FC604799}" type="parTrans" cxnId="{0FD718E8-9DFE-400B-AA11-65B4CC23CA7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4D16D8B-17EC-432A-928C-D1FF427781C3}" type="sibTrans" cxnId="{0FD718E8-9DFE-400B-AA11-65B4CC23CA7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6063C29-D4C1-4EC3-8D2B-356352F0255B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ASG–Zeke ™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23BE431B-3EC9-476C-AFA3-D9F802758B2B}" type="parTrans" cxnId="{56BB9E93-E928-467D-90CF-BADE6C94F85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8C7D14C-A5CF-4373-8EB7-5D8DDF842B27}" type="sibTrans" cxnId="{56BB9E93-E928-467D-90CF-BADE6C94F85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50D7EAC-C883-4F23-A68C-5A895002731B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CA–Endevor®</a:t>
          </a:r>
        </a:p>
      </dgm:t>
    </dgm:pt>
    <dgm:pt modelId="{933086BA-BC3C-47DA-B797-0DC7D2ED267D}" type="parTrans" cxnId="{791D5AD3-3275-4FCD-ABFC-B4C2FAA69D0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EAFD643-4E3F-4816-9CE1-3BCC81EBC026}" type="sibTrans" cxnId="{791D5AD3-3275-4FCD-ABFC-B4C2FAA69D0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53CA72F-CD26-4E66-AD65-48FE15559A8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CA–Librarian®</a:t>
          </a:r>
        </a:p>
      </dgm:t>
    </dgm:pt>
    <dgm:pt modelId="{4F18B415-0172-4744-B293-062730AA9481}" type="parTrans" cxnId="{CC4FF807-4F0A-4370-830E-7B285ACC7DC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8F12F2E-DAB8-4C4D-84CF-1B50DA006A5B}" type="sibTrans" cxnId="{CC4FF807-4F0A-4370-830E-7B285ACC7DC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70BFACE-2874-4994-8140-2610945C1894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CA–Panvalet®</a:t>
          </a:r>
        </a:p>
      </dgm:t>
    </dgm:pt>
    <dgm:pt modelId="{67F87465-61F5-47E6-A6E2-12A85F2E356E}" type="parTrans" cxnId="{6D11B286-0D42-4FFB-9723-2F8DD306EDD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820D7A9-3A05-45F8-AE84-451D87593D98}" type="sibTrans" cxnId="{6D11B286-0D42-4FFB-9723-2F8DD306EDD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339FB6F-BF30-4CDD-8996-F6B36638DB56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IBM SCLM z/OS</a:t>
          </a:r>
        </a:p>
      </dgm:t>
    </dgm:pt>
    <dgm:pt modelId="{0E011CD7-757A-436D-829D-7D7147008DD1}" type="parTrans" cxnId="{16B4B18B-C911-4D66-A11C-2AD13C4EAB3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0803688-B1DD-42BC-9318-07D0C449E517}" type="sibTrans" cxnId="{16B4B18B-C911-4D66-A11C-2AD13C4EAB3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AB1FEA2-F61D-4C90-9C58-3B1F78C1BD5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Serena ChangeMan®</a:t>
          </a:r>
        </a:p>
      </dgm:t>
    </dgm:pt>
    <dgm:pt modelId="{DED92B88-8358-427E-AEA4-12E646D03424}" type="parTrans" cxnId="{4607C0F8-0D12-4A9A-94D6-29237475ADF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B3C4E5C-3ACA-4F55-A3C2-C4E128452E61}" type="sibTrans" cxnId="{4607C0F8-0D12-4A9A-94D6-29237475ADF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1D56330-5DE9-47EE-B785-F484C2BFBA5E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CA–DATACOMM</a:t>
          </a:r>
        </a:p>
      </dgm:t>
    </dgm:pt>
    <dgm:pt modelId="{211CD2EB-4077-4191-AB17-7819F3E12132}" type="parTrans" cxnId="{29B0772E-1983-46CC-A239-B013F725638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F0199CF-0A96-48D3-BDB7-B7929FACBCAF}" type="sibTrans" cxnId="{29B0772E-1983-46CC-A239-B013F725638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8840AAE-3BF1-428B-8593-A18D2628B22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CA–IDMS/DB</a:t>
          </a:r>
        </a:p>
      </dgm:t>
    </dgm:pt>
    <dgm:pt modelId="{FC98AC65-D657-42DC-872D-370E76E65AF5}" type="parTrans" cxnId="{C7D14C98-AFE3-4C52-9C64-8831B646452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C2DF119-7835-4CB2-9DFC-387073DA184C}" type="sibTrans" cxnId="{C7D14C98-AFE3-4C52-9C64-8831B646452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07F5FA6-2C40-4529-B07E-5CC23D7DD2E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Schema z/OS</a:t>
          </a:r>
        </a:p>
      </dgm:t>
    </dgm:pt>
    <dgm:pt modelId="{7526AB4B-ADBE-4E54-8691-804650959BBB}" type="parTrans" cxnId="{A31BCDA5-CF3A-4F6D-A637-548E0A8088E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32101C1-8190-4D90-811B-C4AA8F7C9FD1}" type="sibTrans" cxnId="{A31BCDA5-CF3A-4F6D-A637-548E0A8088E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DC799D4-BADE-49DD-A5E5-FE680D65E1E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Stored Proc z/OS</a:t>
          </a:r>
        </a:p>
      </dgm:t>
    </dgm:pt>
    <dgm:pt modelId="{98195A8A-9AE9-4F9A-8AC5-83E1B633EA92}" type="parTrans" cxnId="{ABE1A136-A739-41F1-B9DA-97A37B4E8A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F6E70D8-24B0-413A-9945-309619C58DB0}" type="sibTrans" cxnId="{ABE1A136-A739-41F1-B9DA-97A37B4E8A94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BC49C4D-6417-493E-99F5-E99F71E922A4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IMS/DB (DL/1)  </a:t>
          </a:r>
        </a:p>
      </dgm:t>
    </dgm:pt>
    <dgm:pt modelId="{70A013DF-74DE-4191-B00E-1BC85D5DB2CC}" type="parTrans" cxnId="{6A29ABEF-57EA-4AB4-AF53-0E2F3DB7404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159B524-FB61-4869-9FB0-2698A66BCA29}" type="sibTrans" cxnId="{6A29ABEF-57EA-4AB4-AF53-0E2F3DB7404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6769EE7-8753-44BE-BAD5-5840079FD79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Model 204</a:t>
          </a:r>
        </a:p>
      </dgm:t>
    </dgm:pt>
    <dgm:pt modelId="{06EBE9D0-FB4C-41D1-85DB-9B044C6E7037}" type="parTrans" cxnId="{FC918FB4-F79A-455B-AF4B-A9B921435E8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99A5F0E-A3A1-4C13-BBC4-11C8786F8D20}" type="sibTrans" cxnId="{FC918FB4-F79A-455B-AF4B-A9B921435E8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2E487EB-5332-40D4-AD02-798B55135C7D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QMF z/OS</a:t>
          </a:r>
        </a:p>
      </dgm:t>
    </dgm:pt>
    <dgm:pt modelId="{662BDA9F-9C77-47A9-B76C-71FFE3B60AEA}" type="parTrans" cxnId="{ECB61EEE-6EFA-4482-B91D-AAC9394FC86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367CB690-B5FE-4F64-A0A5-F44450E6DD0E}" type="sibTrans" cxnId="{ECB61EEE-6EFA-4482-B91D-AAC9394FC86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5E00009-FE75-48AF-A119-EFC9A17A38D8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SPITAB z/OS</a:t>
          </a:r>
        </a:p>
      </dgm:t>
    </dgm:pt>
    <dgm:pt modelId="{43ABB955-FDC3-4C2A-9046-6B09C6EA5CE5}" type="parTrans" cxnId="{C20897E2-EC9B-40B3-9083-A600D1C4AAC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C6F2784C-1884-463D-AC4D-CDF531C6F99A}" type="sibTrans" cxnId="{C20897E2-EC9B-40B3-9083-A600D1C4AAC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1132C9C-C9E1-4D73-8A6E-FBC9EF8BF7A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z/OS</a:t>
          </a:r>
        </a:p>
      </dgm:t>
    </dgm:pt>
    <dgm:pt modelId="{198BECA4-1198-4595-9C38-F468A20F5861}" type="parTrans" cxnId="{1F84953F-3920-42FF-B4D9-5A1DCDD4FF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DDBE363-D679-4714-807E-FC95EE683312}" type="sibTrans" cxnId="{1F84953F-3920-42FF-B4D9-5A1DCDD4FF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93B64E6-F997-4325-94F0-D73EACE107AF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 –Cortex</a:t>
          </a:r>
        </a:p>
      </dgm:t>
    </dgm:pt>
    <dgm:pt modelId="{EA787C8F-552E-4CF4-B51D-B5A127C246FC}" type="parTrans" cxnId="{5EB2F0CF-32A3-41ED-B55B-F8BBD5A3A86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9C1DCC2-8D18-405B-BE12-6F6BB5DA55FC}" type="sibTrans" cxnId="{5EB2F0CF-32A3-41ED-B55B-F8BBD5A3A86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A609E6E-5321-489A-BB9D-A9EAFF52514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CA-ESP z/OS</a:t>
          </a:r>
        </a:p>
      </dgm:t>
    </dgm:pt>
    <dgm:pt modelId="{4DEFA14D-63A2-4DE0-AEEB-6500AE9E154F}" type="parTrans" cxnId="{22EB8031-9800-44A8-BB47-366164A5AF5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2491264-67E1-49FA-8E71-CBBAA0B0168A}" type="sibTrans" cxnId="{22EB8031-9800-44A8-BB47-366164A5AF5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2D324B5-0ED9-459F-BF17-C9EA880AB38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CA–Scheduler® z/OS</a:t>
          </a:r>
        </a:p>
      </dgm:t>
    </dgm:pt>
    <dgm:pt modelId="{46A353D6-D863-473F-ADF1-CE60FA992AE4}" type="parTrans" cxnId="{5C6A62F1-A0B8-4991-888B-8D9463E3BAE9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2979AD0-AAFE-45D5-B6F8-F0AF1037403A}" type="sibTrans" cxnId="{5C6A62F1-A0B8-4991-888B-8D9463E3BAE9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C013138-1432-46DA-82EC-4BD18C00787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CA–7® z/OS</a:t>
          </a:r>
        </a:p>
      </dgm:t>
    </dgm:pt>
    <dgm:pt modelId="{68C4A6AE-1F0D-4838-B9FF-CE2D5E0A1FA9}" type="parTrans" cxnId="{D26EAB30-EC38-436C-80B4-B890AC71B5C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6AAAAD4-3105-4422-893F-CDBF625B0CD4}" type="sibTrans" cxnId="{D26EAB30-EC38-436C-80B4-B890AC71B5C2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D1CA8E47-3961-4E09-884C-B8BE3D0C4F82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CONTROL–M® z/OS</a:t>
          </a:r>
        </a:p>
      </dgm:t>
    </dgm:pt>
    <dgm:pt modelId="{1D56F6BE-B724-4654-9E5D-E2854C833738}" type="parTrans" cxnId="{3D7D8566-0C46-41E3-99EE-4E88868BDB7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AA4701EC-B5AE-4B52-A824-8C4B276E82F8}" type="sibTrans" cxnId="{3D7D8566-0C46-41E3-99EE-4E88868BDB7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CED32E8-D616-445E-AB4E-8047B1AB7E5A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HS5000/APM z/OS</a:t>
          </a:r>
        </a:p>
      </dgm:t>
    </dgm:pt>
    <dgm:pt modelId="{E02FDC22-8389-48E6-B7D0-C09C59CC2FDB}" type="parTrans" cxnId="{08F46CC6-2B0B-4F05-9F69-045453407AD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D64C3A5-E9A6-485D-AE42-868674BC62F6}" type="sibTrans" cxnId="{08F46CC6-2B0B-4F05-9F69-045453407AD6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A839D86-8D8B-4E54-88F2-7D3BCB0C5057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OPC – TWS z/OS</a:t>
          </a:r>
        </a:p>
      </dgm:t>
    </dgm:pt>
    <dgm:pt modelId="{173B31A1-7A40-4C02-98E7-8CA451D8D4C6}" type="parTrans" cxnId="{22026D5A-EE48-4369-8AF8-31C42CA31D3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830967A-51BA-4F68-97A2-71537CB7B9A1}" type="sibTrans" cxnId="{22026D5A-EE48-4369-8AF8-31C42CA31D3A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5C6741E-1FDB-46D5-9652-08F25E85C5D9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CA–Jobtrac z/OS</a:t>
          </a:r>
        </a:p>
      </dgm:t>
    </dgm:pt>
    <dgm:pt modelId="{96291CDF-F2F2-4477-89D4-2B03C616912C}" type="parTrans" cxnId="{63DEFC2E-815C-476B-ADF8-AB0CC8F3C50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09F9E6D-5D5C-47D8-8985-D678C8771A6F}" type="sibTrans" cxnId="{63DEFC2E-815C-476B-ADF8-AB0CC8F3C507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59D915F-A0A5-43DD-A7F1-8C1F0FCF7D6B}" type="pres">
      <dgm:prSet presAssocID="{BCC512A4-CD14-4A21-8ACC-E3B6A751DD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BBD791-19EB-4215-809F-B975233397F4}" type="pres">
      <dgm:prSet presAssocID="{98399423-4FEB-464D-A6CC-D09EF2B059BA}" presName="composite" presStyleCnt="0"/>
      <dgm:spPr/>
    </dgm:pt>
    <dgm:pt modelId="{E2E27148-811E-4FFD-9D4F-551D6C5054B9}" type="pres">
      <dgm:prSet presAssocID="{98399423-4FEB-464D-A6CC-D09EF2B059B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7BB4F-6D9C-4A51-9DDE-8078CF5CCC35}" type="pres">
      <dgm:prSet presAssocID="{98399423-4FEB-464D-A6CC-D09EF2B059BA}" presName="desTx" presStyleLbl="alignAccFollowNode1" presStyleIdx="0" presStyleCnt="3" custLinFactNeighborX="-103" custLinFactNeighborY="-6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17D19D-CB98-4357-8DEA-7408A264AB40}" type="pres">
      <dgm:prSet presAssocID="{4CA2F5FB-5452-4C44-8D91-4DD6D6161D99}" presName="space" presStyleCnt="0"/>
      <dgm:spPr/>
    </dgm:pt>
    <dgm:pt modelId="{78195A59-42F4-466E-B173-FCC94C528FEA}" type="pres">
      <dgm:prSet presAssocID="{385D1650-1FF2-4CDD-AF8E-4B95A7EBDE88}" presName="composite" presStyleCnt="0"/>
      <dgm:spPr/>
    </dgm:pt>
    <dgm:pt modelId="{41C371FD-0E04-4B85-B7CD-F13BE9B055EE}" type="pres">
      <dgm:prSet presAssocID="{385D1650-1FF2-4CDD-AF8E-4B95A7EBDE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E75F1-81DC-4CC6-9E85-9A5DA9F2AC10}" type="pres">
      <dgm:prSet presAssocID="{385D1650-1FF2-4CDD-AF8E-4B95A7EBDE8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ABC52-CD86-4051-985A-CF8AC5F0D164}" type="pres">
      <dgm:prSet presAssocID="{634D7240-8C14-49A9-A747-293795416FAF}" presName="space" presStyleCnt="0"/>
      <dgm:spPr/>
    </dgm:pt>
    <dgm:pt modelId="{DF62EE6F-CC36-488F-A80C-13E039E95AAC}" type="pres">
      <dgm:prSet presAssocID="{328D3C38-5134-4F84-80A5-01446E5CB90D}" presName="composite" presStyleCnt="0"/>
      <dgm:spPr/>
    </dgm:pt>
    <dgm:pt modelId="{AB35DD39-5058-4DBE-9885-E34A544F8CD9}" type="pres">
      <dgm:prSet presAssocID="{328D3C38-5134-4F84-80A5-01446E5CB90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83840-7322-4AC8-AD13-E577D7B6F3D4}" type="pres">
      <dgm:prSet presAssocID="{328D3C38-5134-4F84-80A5-01446E5CB90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B61EEE-6EFA-4482-B91D-AAC9394FC867}" srcId="{385D1650-1FF2-4CDD-AF8E-4B95A7EBDE88}" destId="{A2E487EB-5332-40D4-AD02-798B55135C7D}" srcOrd="7" destOrd="0" parTransId="{662BDA9F-9C77-47A9-B76C-71FFE3B60AEA}" sibTransId="{367CB690-B5FE-4F64-A0A5-F44450E6DD0E}"/>
    <dgm:cxn modelId="{1F84953F-3920-42FF-B4D9-5A1DCDD4FFF8}" srcId="{385D1650-1FF2-4CDD-AF8E-4B95A7EBDE88}" destId="{81132C9C-C9E1-4D73-8A6E-FBC9EF8BF7AA}" srcOrd="9" destOrd="0" parTransId="{198BECA4-1198-4595-9C38-F468A20F5861}" sibTransId="{9DDBE363-D679-4714-807E-FC95EE683312}"/>
    <dgm:cxn modelId="{B95E9197-D4B6-4D14-BC50-66C920D5453A}" type="presOf" srcId="{A53CA72F-CD26-4E66-AD65-48FE15559A88}" destId="{0067BB4F-6D9C-4A51-9DDE-8078CF5CCC35}" srcOrd="0" destOrd="2" presId="urn:microsoft.com/office/officeart/2005/8/layout/hList1"/>
    <dgm:cxn modelId="{08F46CC6-2B0B-4F05-9F69-045453407AD6}" srcId="{328D3C38-5134-4F84-80A5-01446E5CB90D}" destId="{ECED32E8-D616-445E-AB4E-8047B1AB7E5A}" srcOrd="7" destOrd="0" parTransId="{E02FDC22-8389-48E6-B7D0-C09C59CC2FDB}" sibTransId="{0D64C3A5-E9A6-485D-AE42-868674BC62F6}"/>
    <dgm:cxn modelId="{D126B432-FBB5-48E9-A2BA-0F09B9A1F2DA}" type="presOf" srcId="{D1CA8E47-3961-4E09-884C-B8BE3D0C4F82}" destId="{35A83840-7322-4AC8-AD13-E577D7B6F3D4}" srcOrd="0" destOrd="6" presId="urn:microsoft.com/office/officeart/2005/8/layout/hList1"/>
    <dgm:cxn modelId="{3D7D8566-0C46-41E3-99EE-4E88868BDB77}" srcId="{328D3C38-5134-4F84-80A5-01446E5CB90D}" destId="{D1CA8E47-3961-4E09-884C-B8BE3D0C4F82}" srcOrd="6" destOrd="0" parTransId="{1D56F6BE-B724-4654-9E5D-E2854C833738}" sibTransId="{AA4701EC-B5AE-4B52-A824-8C4B276E82F8}"/>
    <dgm:cxn modelId="{0B6C5594-4FAD-4BEF-B807-537D127D2227}" type="presOf" srcId="{468C3662-4852-426C-975F-00C6C2328EF4}" destId="{0067BB4F-6D9C-4A51-9DDE-8078CF5CCC35}" srcOrd="0" destOrd="0" presId="urn:microsoft.com/office/officeart/2005/8/layout/hList1"/>
    <dgm:cxn modelId="{FC918FB4-F79A-455B-AF4B-A9B921435E80}" srcId="{385D1650-1FF2-4CDD-AF8E-4B95A7EBDE88}" destId="{D6769EE7-8753-44BE-BAD5-5840079FD797}" srcOrd="6" destOrd="0" parTransId="{06EBE9D0-FB4C-41D1-85DB-9B044C6E7037}" sibTransId="{C99A5F0E-A3A1-4C13-BBC4-11C8786F8D20}"/>
    <dgm:cxn modelId="{22026D5A-EE48-4369-8AF8-31C42CA31D3A}" srcId="{328D3C38-5134-4F84-80A5-01446E5CB90D}" destId="{4A839D86-8D8B-4E54-88F2-7D3BCB0C5057}" srcOrd="8" destOrd="0" parTransId="{173B31A1-7A40-4C02-98E7-8CA451D8D4C6}" sibTransId="{1830967A-51BA-4F68-97A2-71537CB7B9A1}"/>
    <dgm:cxn modelId="{0FD718E8-9DFE-400B-AA11-65B4CC23CA75}" srcId="{BCC512A4-CD14-4A21-8ACC-E3B6A751DDE2}" destId="{328D3C38-5134-4F84-80A5-01446E5CB90D}" srcOrd="2" destOrd="0" parTransId="{BA7E1DFD-2A1D-4446-AA7C-A2A5FC604799}" sibTransId="{B4D16D8B-17EC-432A-928C-D1FF427781C3}"/>
    <dgm:cxn modelId="{189B0047-F7A4-49C6-BFAD-A13C574D3874}" type="presOf" srcId="{55C6741E-1FDB-46D5-9652-08F25E85C5D9}" destId="{35A83840-7322-4AC8-AD13-E577D7B6F3D4}" srcOrd="0" destOrd="3" presId="urn:microsoft.com/office/officeart/2005/8/layout/hList1"/>
    <dgm:cxn modelId="{5B2E1672-584B-490B-8D33-31899416B4CC}" type="presOf" srcId="{ECED32E8-D616-445E-AB4E-8047B1AB7E5A}" destId="{35A83840-7322-4AC8-AD13-E577D7B6F3D4}" srcOrd="0" destOrd="7" presId="urn:microsoft.com/office/officeart/2005/8/layout/hList1"/>
    <dgm:cxn modelId="{A0963D59-A731-4649-B376-F9B0E6B1FD71}" type="presOf" srcId="{36063C29-D4C1-4EC3-8D2B-356352F0255B}" destId="{35A83840-7322-4AC8-AD13-E577D7B6F3D4}" srcOrd="0" destOrd="0" presId="urn:microsoft.com/office/officeart/2005/8/layout/hList1"/>
    <dgm:cxn modelId="{7307315F-5FA8-4F17-95CC-15AE73835C29}" type="presOf" srcId="{4AB1FEA2-F61D-4C90-9C58-3B1F78C1BD5E}" destId="{0067BB4F-6D9C-4A51-9DDE-8078CF5CCC35}" srcOrd="0" destOrd="5" presId="urn:microsoft.com/office/officeart/2005/8/layout/hList1"/>
    <dgm:cxn modelId="{4607C0F8-0D12-4A9A-94D6-29237475ADF4}" srcId="{98399423-4FEB-464D-A6CC-D09EF2B059BA}" destId="{4AB1FEA2-F61D-4C90-9C58-3B1F78C1BD5E}" srcOrd="5" destOrd="0" parTransId="{DED92B88-8358-427E-AEA4-12E646D03424}" sibTransId="{3B3C4E5C-3ACA-4F55-A3C2-C4E128452E61}"/>
    <dgm:cxn modelId="{6A29ABEF-57EA-4AB4-AF53-0E2F3DB74046}" srcId="{385D1650-1FF2-4CDD-AF8E-4B95A7EBDE88}" destId="{7BC49C4D-6417-493E-99F5-E99F71E922A4}" srcOrd="5" destOrd="0" parTransId="{70A013DF-74DE-4191-B00E-1BC85D5DB2CC}" sibTransId="{D159B524-FB61-4869-9FB0-2698A66BCA29}"/>
    <dgm:cxn modelId="{EB749054-A9F7-494E-9AE6-FDC383B2C115}" srcId="{BCC512A4-CD14-4A21-8ACC-E3B6A751DDE2}" destId="{98399423-4FEB-464D-A6CC-D09EF2B059BA}" srcOrd="0" destOrd="0" parTransId="{A9366247-C064-4C16-83D1-A10DE7C8DE3A}" sibTransId="{4CA2F5FB-5452-4C44-8D91-4DD6D6161D99}"/>
    <dgm:cxn modelId="{173B3D91-F8DE-4D9F-9ECF-426D32FC7905}" srcId="{385D1650-1FF2-4CDD-AF8E-4B95A7EBDE88}" destId="{00EFF17B-2784-4378-BF38-D108E98D8F31}" srcOrd="0" destOrd="0" parTransId="{8D0D9AFE-CAA4-49CC-82FB-6B3D2F72A745}" sibTransId="{B996E92A-85C1-45EF-AE94-8EAE6194D2AE}"/>
    <dgm:cxn modelId="{CC4FF807-4F0A-4370-830E-7B285ACC7DC7}" srcId="{98399423-4FEB-464D-A6CC-D09EF2B059BA}" destId="{A53CA72F-CD26-4E66-AD65-48FE15559A88}" srcOrd="2" destOrd="0" parTransId="{4F18B415-0172-4744-B293-062730AA9481}" sibTransId="{E8F12F2E-DAB8-4C4D-84CF-1B50DA006A5B}"/>
    <dgm:cxn modelId="{F3B798D9-E9D9-4DFE-BF85-F4E111C529FC}" type="presOf" srcId="{81132C9C-C9E1-4D73-8A6E-FBC9EF8BF7AA}" destId="{345E75F1-81DC-4CC6-9E85-9A5DA9F2AC10}" srcOrd="0" destOrd="9" presId="urn:microsoft.com/office/officeart/2005/8/layout/hList1"/>
    <dgm:cxn modelId="{5C6A62F1-A0B8-4991-888B-8D9463E3BAE9}" srcId="{328D3C38-5134-4F84-80A5-01446E5CB90D}" destId="{72D324B5-0ED9-459F-BF17-C9EA880AB38A}" srcOrd="4" destOrd="0" parTransId="{46A353D6-D863-473F-ADF1-CE60FA992AE4}" sibTransId="{52979AD0-AAFE-45D5-B6F8-F0AF1037403A}"/>
    <dgm:cxn modelId="{1572A379-84B7-4417-B981-F9F7653F1ACB}" type="presOf" srcId="{5C013138-1432-46DA-82EC-4BD18C007875}" destId="{35A83840-7322-4AC8-AD13-E577D7B6F3D4}" srcOrd="0" destOrd="5" presId="urn:microsoft.com/office/officeart/2005/8/layout/hList1"/>
    <dgm:cxn modelId="{77F015A6-6F74-45DC-805D-18E227F27A75}" type="presOf" srcId="{328D3C38-5134-4F84-80A5-01446E5CB90D}" destId="{AB35DD39-5058-4DBE-9885-E34A544F8CD9}" srcOrd="0" destOrd="0" presId="urn:microsoft.com/office/officeart/2005/8/layout/hList1"/>
    <dgm:cxn modelId="{29B8642A-A961-4CD3-BEDA-F5D58A69B491}" type="presOf" srcId="{B07F5FA6-2C40-4529-B07E-5CC23D7DD2E3}" destId="{345E75F1-81DC-4CC6-9E85-9A5DA9F2AC10}" srcOrd="0" destOrd="3" presId="urn:microsoft.com/office/officeart/2005/8/layout/hList1"/>
    <dgm:cxn modelId="{D26EAB30-EC38-436C-80B4-B890AC71B5C2}" srcId="{328D3C38-5134-4F84-80A5-01446E5CB90D}" destId="{5C013138-1432-46DA-82EC-4BD18C007875}" srcOrd="5" destOrd="0" parTransId="{68C4A6AE-1F0D-4838-B9FF-CE2D5E0A1FA9}" sibTransId="{F6AAAAD4-3105-4422-893F-CDBF625B0CD4}"/>
    <dgm:cxn modelId="{BFA68B56-804A-44B7-85B4-8E159080BE0D}" type="presOf" srcId="{E1D56330-5DE9-47EE-B785-F484C2BFBA5E}" destId="{345E75F1-81DC-4CC6-9E85-9A5DA9F2AC10}" srcOrd="0" destOrd="1" presId="urn:microsoft.com/office/officeart/2005/8/layout/hList1"/>
    <dgm:cxn modelId="{6D11B286-0D42-4FFB-9723-2F8DD306EDD5}" srcId="{98399423-4FEB-464D-A6CC-D09EF2B059BA}" destId="{170BFACE-2874-4994-8140-2610945C1894}" srcOrd="3" destOrd="0" parTransId="{67F87465-61F5-47E6-A6E2-12A85F2E356E}" sibTransId="{4820D7A9-3A05-45F8-AE84-451D87593D98}"/>
    <dgm:cxn modelId="{C20897E2-EC9B-40B3-9083-A600D1C4AACE}" srcId="{385D1650-1FF2-4CDD-AF8E-4B95A7EBDE88}" destId="{25E00009-FE75-48AF-A119-EFC9A17A38D8}" srcOrd="8" destOrd="0" parTransId="{43ABB955-FDC3-4C2A-9046-6B09C6EA5CE5}" sibTransId="{C6F2784C-1884-463D-AC4D-CDF531C6F99A}"/>
    <dgm:cxn modelId="{9604E783-C770-47EB-AE05-C6C09B9654AD}" type="presOf" srcId="{4A839D86-8D8B-4E54-88F2-7D3BCB0C5057}" destId="{35A83840-7322-4AC8-AD13-E577D7B6F3D4}" srcOrd="0" destOrd="8" presId="urn:microsoft.com/office/officeart/2005/8/layout/hList1"/>
    <dgm:cxn modelId="{ABE1A136-A739-41F1-B9DA-97A37B4E8A94}" srcId="{385D1650-1FF2-4CDD-AF8E-4B95A7EBDE88}" destId="{4DC799D4-BADE-49DD-A5E5-FE680D65E1E1}" srcOrd="4" destOrd="0" parTransId="{98195A8A-9AE9-4F9A-8AC5-83E1B633EA92}" sibTransId="{BF6E70D8-24B0-413A-9945-309619C58DB0}"/>
    <dgm:cxn modelId="{733CF8C7-94DA-4292-91E9-00FA357EE217}" type="presOf" srcId="{BCC512A4-CD14-4A21-8ACC-E3B6A751DDE2}" destId="{F59D915F-A0A5-43DD-A7F1-8C1F0FCF7D6B}" srcOrd="0" destOrd="0" presId="urn:microsoft.com/office/officeart/2005/8/layout/hList1"/>
    <dgm:cxn modelId="{63DEFC2E-815C-476B-ADF8-AB0CC8F3C507}" srcId="{328D3C38-5134-4F84-80A5-01446E5CB90D}" destId="{55C6741E-1FDB-46D5-9652-08F25E85C5D9}" srcOrd="3" destOrd="0" parTransId="{96291CDF-F2F2-4477-89D4-2B03C616912C}" sibTransId="{009F9E6D-5D5C-47D8-8985-D678C8771A6F}"/>
    <dgm:cxn modelId="{791D5AD3-3275-4FCD-ABFC-B4C2FAA69D00}" srcId="{98399423-4FEB-464D-A6CC-D09EF2B059BA}" destId="{950D7EAC-C883-4F23-A68C-5A895002731B}" srcOrd="1" destOrd="0" parTransId="{933086BA-BC3C-47DA-B797-0DC7D2ED267D}" sibTransId="{8EAFD643-4E3F-4816-9CE1-3BCC81EBC026}"/>
    <dgm:cxn modelId="{C7D14C98-AFE3-4C52-9C64-8831B6464520}" srcId="{385D1650-1FF2-4CDD-AF8E-4B95A7EBDE88}" destId="{78840AAE-3BF1-428B-8593-A18D2628B228}" srcOrd="2" destOrd="0" parTransId="{FC98AC65-D657-42DC-872D-370E76E65AF5}" sibTransId="{5C2DF119-7835-4CB2-9DFC-387073DA184C}"/>
    <dgm:cxn modelId="{5EB2F0CF-32A3-41ED-B55B-F8BBD5A3A86E}" srcId="{328D3C38-5134-4F84-80A5-01446E5CB90D}" destId="{293B64E6-F997-4325-94F0-D73EACE107AF}" srcOrd="1" destOrd="0" parTransId="{EA787C8F-552E-4CF4-B51D-B5A127C246FC}" sibTransId="{09C1DCC2-8D18-405B-BE12-6F6BB5DA55FC}"/>
    <dgm:cxn modelId="{BCA50F8C-1C36-4DF6-BAA8-68C8BB98B437}" type="presOf" srcId="{72D324B5-0ED9-459F-BF17-C9EA880AB38A}" destId="{35A83840-7322-4AC8-AD13-E577D7B6F3D4}" srcOrd="0" destOrd="4" presId="urn:microsoft.com/office/officeart/2005/8/layout/hList1"/>
    <dgm:cxn modelId="{39EAB87B-1294-4352-B95F-71889677CF24}" type="presOf" srcId="{170BFACE-2874-4994-8140-2610945C1894}" destId="{0067BB4F-6D9C-4A51-9DDE-8078CF5CCC35}" srcOrd="0" destOrd="3" presId="urn:microsoft.com/office/officeart/2005/8/layout/hList1"/>
    <dgm:cxn modelId="{7DEB00B8-A772-4CB3-ADED-E52B44D64C80}" type="presOf" srcId="{293B64E6-F997-4325-94F0-D73EACE107AF}" destId="{35A83840-7322-4AC8-AD13-E577D7B6F3D4}" srcOrd="0" destOrd="1" presId="urn:microsoft.com/office/officeart/2005/8/layout/hList1"/>
    <dgm:cxn modelId="{87CAA0CF-4336-4A48-BA01-3F3C899DBB72}" type="presOf" srcId="{25E00009-FE75-48AF-A119-EFC9A17A38D8}" destId="{345E75F1-81DC-4CC6-9E85-9A5DA9F2AC10}" srcOrd="0" destOrd="8" presId="urn:microsoft.com/office/officeart/2005/8/layout/hList1"/>
    <dgm:cxn modelId="{29B0772E-1983-46CC-A239-B013F7256382}" srcId="{385D1650-1FF2-4CDD-AF8E-4B95A7EBDE88}" destId="{E1D56330-5DE9-47EE-B785-F484C2BFBA5E}" srcOrd="1" destOrd="0" parTransId="{211CD2EB-4077-4191-AB17-7819F3E12132}" sibTransId="{BF0199CF-0A96-48D3-BDB7-B7929FACBCAF}"/>
    <dgm:cxn modelId="{21A6B128-D822-437B-A292-01EF9B83637B}" type="presOf" srcId="{7BC49C4D-6417-493E-99F5-E99F71E922A4}" destId="{345E75F1-81DC-4CC6-9E85-9A5DA9F2AC10}" srcOrd="0" destOrd="5" presId="urn:microsoft.com/office/officeart/2005/8/layout/hList1"/>
    <dgm:cxn modelId="{F4DA8B8F-F653-4F85-832D-5A2E2F703EFE}" srcId="{98399423-4FEB-464D-A6CC-D09EF2B059BA}" destId="{468C3662-4852-426C-975F-00C6C2328EF4}" srcOrd="0" destOrd="0" parTransId="{1D78FD39-E500-4015-A3AA-94EB43762087}" sibTransId="{5F5A8114-F010-428D-BF0C-C29DEE90A69C}"/>
    <dgm:cxn modelId="{16B4B18B-C911-4D66-A11C-2AD13C4EAB30}" srcId="{98399423-4FEB-464D-A6CC-D09EF2B059BA}" destId="{7339FB6F-BF30-4CDD-8996-F6B36638DB56}" srcOrd="4" destOrd="0" parTransId="{0E011CD7-757A-436D-829D-7D7147008DD1}" sibTransId="{30803688-B1DD-42BC-9318-07D0C449E517}"/>
    <dgm:cxn modelId="{55009124-5F35-473C-AB22-622D28A753DF}" type="presOf" srcId="{00EFF17B-2784-4378-BF38-D108E98D8F31}" destId="{345E75F1-81DC-4CC6-9E85-9A5DA9F2AC10}" srcOrd="0" destOrd="0" presId="urn:microsoft.com/office/officeart/2005/8/layout/hList1"/>
    <dgm:cxn modelId="{A31BCDA5-CF3A-4F6D-A637-548E0A8088E4}" srcId="{385D1650-1FF2-4CDD-AF8E-4B95A7EBDE88}" destId="{B07F5FA6-2C40-4529-B07E-5CC23D7DD2E3}" srcOrd="3" destOrd="0" parTransId="{7526AB4B-ADBE-4E54-8691-804650959BBB}" sibTransId="{532101C1-8190-4D90-811B-C4AA8F7C9FD1}"/>
    <dgm:cxn modelId="{6E38A71E-55E3-4A13-BFB3-E022E153F59C}" srcId="{BCC512A4-CD14-4A21-8ACC-E3B6A751DDE2}" destId="{385D1650-1FF2-4CDD-AF8E-4B95A7EBDE88}" srcOrd="1" destOrd="0" parTransId="{15AB21DF-103E-459B-8DFB-3BBF7F10C064}" sibTransId="{634D7240-8C14-49A9-A747-293795416FAF}"/>
    <dgm:cxn modelId="{258AE006-72D7-4BDF-90A1-81C3246FF8AE}" type="presOf" srcId="{98399423-4FEB-464D-A6CC-D09EF2B059BA}" destId="{E2E27148-811E-4FFD-9D4F-551D6C5054B9}" srcOrd="0" destOrd="0" presId="urn:microsoft.com/office/officeart/2005/8/layout/hList1"/>
    <dgm:cxn modelId="{828186D5-CA3F-4A2C-84F7-85771A1B6FD5}" type="presOf" srcId="{D6769EE7-8753-44BE-BAD5-5840079FD797}" destId="{345E75F1-81DC-4CC6-9E85-9A5DA9F2AC10}" srcOrd="0" destOrd="6" presId="urn:microsoft.com/office/officeart/2005/8/layout/hList1"/>
    <dgm:cxn modelId="{2EDDF641-4296-4BE1-817F-33E57CE5C8FA}" type="presOf" srcId="{4DC799D4-BADE-49DD-A5E5-FE680D65E1E1}" destId="{345E75F1-81DC-4CC6-9E85-9A5DA9F2AC10}" srcOrd="0" destOrd="4" presId="urn:microsoft.com/office/officeart/2005/8/layout/hList1"/>
    <dgm:cxn modelId="{E196CA18-A0DB-4521-87E7-69892F135FA2}" type="presOf" srcId="{A2E487EB-5332-40D4-AD02-798B55135C7D}" destId="{345E75F1-81DC-4CC6-9E85-9A5DA9F2AC10}" srcOrd="0" destOrd="7" presId="urn:microsoft.com/office/officeart/2005/8/layout/hList1"/>
    <dgm:cxn modelId="{9DA40FB8-6139-4331-AA56-3C3264F47F96}" type="presOf" srcId="{7339FB6F-BF30-4CDD-8996-F6B36638DB56}" destId="{0067BB4F-6D9C-4A51-9DDE-8078CF5CCC35}" srcOrd="0" destOrd="4" presId="urn:microsoft.com/office/officeart/2005/8/layout/hList1"/>
    <dgm:cxn modelId="{D01B9E96-207C-410D-B96C-EFC87177F735}" type="presOf" srcId="{78840AAE-3BF1-428B-8593-A18D2628B228}" destId="{345E75F1-81DC-4CC6-9E85-9A5DA9F2AC10}" srcOrd="0" destOrd="2" presId="urn:microsoft.com/office/officeart/2005/8/layout/hList1"/>
    <dgm:cxn modelId="{C781A8DE-A07D-4F7A-AB7F-728401C015F4}" type="presOf" srcId="{385D1650-1FF2-4CDD-AF8E-4B95A7EBDE88}" destId="{41C371FD-0E04-4B85-B7CD-F13BE9B055EE}" srcOrd="0" destOrd="0" presId="urn:microsoft.com/office/officeart/2005/8/layout/hList1"/>
    <dgm:cxn modelId="{56BB9E93-E928-467D-90CF-BADE6C94F850}" srcId="{328D3C38-5134-4F84-80A5-01446E5CB90D}" destId="{36063C29-D4C1-4EC3-8D2B-356352F0255B}" srcOrd="0" destOrd="0" parTransId="{23BE431B-3EC9-476C-AFA3-D9F802758B2B}" sibTransId="{78C7D14C-A5CF-4373-8EB7-5D8DDF842B27}"/>
    <dgm:cxn modelId="{22EB8031-9800-44A8-BB47-366164A5AF50}" srcId="{328D3C38-5134-4F84-80A5-01446E5CB90D}" destId="{AA609E6E-5321-489A-BB9D-A9EAFF525140}" srcOrd="2" destOrd="0" parTransId="{4DEFA14D-63A2-4DE0-AEEB-6500AE9E154F}" sibTransId="{F2491264-67E1-49FA-8E71-CBBAA0B0168A}"/>
    <dgm:cxn modelId="{0EF5FEA5-AB80-4760-98CB-E0F0E754CD04}" type="presOf" srcId="{AA609E6E-5321-489A-BB9D-A9EAFF525140}" destId="{35A83840-7322-4AC8-AD13-E577D7B6F3D4}" srcOrd="0" destOrd="2" presId="urn:microsoft.com/office/officeart/2005/8/layout/hList1"/>
    <dgm:cxn modelId="{EEE48D6D-0EE4-43F3-9002-A368E218CDC2}" type="presOf" srcId="{950D7EAC-C883-4F23-A68C-5A895002731B}" destId="{0067BB4F-6D9C-4A51-9DDE-8078CF5CCC35}" srcOrd="0" destOrd="1" presId="urn:microsoft.com/office/officeart/2005/8/layout/hList1"/>
    <dgm:cxn modelId="{9C4805B4-54E9-4FC2-908B-81D9D75DD5BA}" type="presParOf" srcId="{F59D915F-A0A5-43DD-A7F1-8C1F0FCF7D6B}" destId="{2BBBD791-19EB-4215-809F-B975233397F4}" srcOrd="0" destOrd="0" presId="urn:microsoft.com/office/officeart/2005/8/layout/hList1"/>
    <dgm:cxn modelId="{915CD51D-4176-4AE2-81B1-E514E6680B17}" type="presParOf" srcId="{2BBBD791-19EB-4215-809F-B975233397F4}" destId="{E2E27148-811E-4FFD-9D4F-551D6C5054B9}" srcOrd="0" destOrd="0" presId="urn:microsoft.com/office/officeart/2005/8/layout/hList1"/>
    <dgm:cxn modelId="{8DE2EFC0-AA4B-4B4C-B10A-AE220E185DB2}" type="presParOf" srcId="{2BBBD791-19EB-4215-809F-B975233397F4}" destId="{0067BB4F-6D9C-4A51-9DDE-8078CF5CCC35}" srcOrd="1" destOrd="0" presId="urn:microsoft.com/office/officeart/2005/8/layout/hList1"/>
    <dgm:cxn modelId="{566B04EF-C5C0-4751-9A5F-A076FCD029FC}" type="presParOf" srcId="{F59D915F-A0A5-43DD-A7F1-8C1F0FCF7D6B}" destId="{E517D19D-CB98-4357-8DEA-7408A264AB40}" srcOrd="1" destOrd="0" presId="urn:microsoft.com/office/officeart/2005/8/layout/hList1"/>
    <dgm:cxn modelId="{A632C05C-EB7C-43CB-9449-231E6159E96A}" type="presParOf" srcId="{F59D915F-A0A5-43DD-A7F1-8C1F0FCF7D6B}" destId="{78195A59-42F4-466E-B173-FCC94C528FEA}" srcOrd="2" destOrd="0" presId="urn:microsoft.com/office/officeart/2005/8/layout/hList1"/>
    <dgm:cxn modelId="{29C23923-630A-4E04-A69F-220F0F4D9120}" type="presParOf" srcId="{78195A59-42F4-466E-B173-FCC94C528FEA}" destId="{41C371FD-0E04-4B85-B7CD-F13BE9B055EE}" srcOrd="0" destOrd="0" presId="urn:microsoft.com/office/officeart/2005/8/layout/hList1"/>
    <dgm:cxn modelId="{1D44335B-56E7-4157-9E7F-F69AC81C196F}" type="presParOf" srcId="{78195A59-42F4-466E-B173-FCC94C528FEA}" destId="{345E75F1-81DC-4CC6-9E85-9A5DA9F2AC10}" srcOrd="1" destOrd="0" presId="urn:microsoft.com/office/officeart/2005/8/layout/hList1"/>
    <dgm:cxn modelId="{F4BD837B-ECA7-44EE-AAE6-BC768CDE8FA1}" type="presParOf" srcId="{F59D915F-A0A5-43DD-A7F1-8C1F0FCF7D6B}" destId="{AFBABC52-CD86-4051-985A-CF8AC5F0D164}" srcOrd="3" destOrd="0" presId="urn:microsoft.com/office/officeart/2005/8/layout/hList1"/>
    <dgm:cxn modelId="{6DD8D727-FFE2-4378-8D92-6F056B66EFA6}" type="presParOf" srcId="{F59D915F-A0A5-43DD-A7F1-8C1F0FCF7D6B}" destId="{DF62EE6F-CC36-488F-A80C-13E039E95AAC}" srcOrd="4" destOrd="0" presId="urn:microsoft.com/office/officeart/2005/8/layout/hList1"/>
    <dgm:cxn modelId="{22CA3029-76BC-4AA9-9E6D-77CF7453456F}" type="presParOf" srcId="{DF62EE6F-CC36-488F-A80C-13E039E95AAC}" destId="{AB35DD39-5058-4DBE-9885-E34A544F8CD9}" srcOrd="0" destOrd="0" presId="urn:microsoft.com/office/officeart/2005/8/layout/hList1"/>
    <dgm:cxn modelId="{527EE04A-79CF-46D6-9650-FA41437E4E77}" type="presParOf" srcId="{DF62EE6F-CC36-488F-A80C-13E039E95AAC}" destId="{35A83840-7322-4AC8-AD13-E577D7B6F3D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CC512A4-CD14-4A21-8ACC-E3B6A751DDE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399423-4FEB-464D-A6CC-D09EF2B059BA}">
      <dgm:prSet phldrT="[Text]"/>
      <dgm:spPr/>
      <dgm:t>
        <a:bodyPr/>
        <a:lstStyle/>
        <a:p>
          <a:r>
            <a:rPr lang="en-US" dirty="0">
              <a:latin typeface="DINOT" pitchFamily="34" charset="0"/>
              <a:cs typeface="DINOT" pitchFamily="34" charset="0"/>
            </a:rPr>
            <a:t>iSeries (7)</a:t>
          </a:r>
        </a:p>
      </dgm:t>
    </dgm:pt>
    <dgm:pt modelId="{A9366247-C064-4C16-83D1-A10DE7C8DE3A}" type="parTrans" cxnId="{EB749054-A9F7-494E-9AE6-FDC383B2C1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CA2F5FB-5452-4C44-8D91-4DD6D6161D99}" type="sibTrans" cxnId="{EB749054-A9F7-494E-9AE6-FDC383B2C115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68C3662-4852-426C-975F-00C6C2328EF4}">
      <dgm:prSet phldrT="[Text]"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Catalog</a:t>
          </a:r>
          <a:endParaRPr lang="en-US" dirty="0">
            <a:latin typeface="DINOT" pitchFamily="34" charset="0"/>
            <a:cs typeface="DINOT" pitchFamily="34" charset="0"/>
          </a:endParaRPr>
        </a:p>
      </dgm:t>
    </dgm:pt>
    <dgm:pt modelId="{1D78FD39-E500-4015-A3AA-94EB43762087}" type="parTrans" cxnId="{F4DA8B8F-F653-4F85-832D-5A2E2F703EF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F5A8114-F010-428D-BF0C-C29DEE90A69C}" type="sibTrans" cxnId="{F4DA8B8F-F653-4F85-832D-5A2E2F703EFE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B7C60304-10C9-499F-A96B-1FB2FC2AE86F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COBOL </a:t>
          </a:r>
        </a:p>
      </dgm:t>
    </dgm:pt>
    <dgm:pt modelId="{2FDB0701-F183-427B-8D26-2D2BC676AD63}" type="parTrans" cxnId="{DCCBCF5C-DFC1-4350-9072-2CF24C0B9FB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6558DCA-AA37-42AD-AA62-52ED92A98790}" type="sibTrans" cxnId="{DCCBCF5C-DFC1-4350-9072-2CF24C0B9FB1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22065147-93DB-4C43-98F2-2A86FB1E7333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Command Language (CL)</a:t>
          </a:r>
        </a:p>
      </dgm:t>
    </dgm:pt>
    <dgm:pt modelId="{8E146C74-E36F-4F02-9801-EF76D88BDBEB}" type="parTrans" cxnId="{30C19516-D500-4694-9A78-75A360B9F38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451FFDF9-9AEB-4198-8039-7FAB531DF3D9}" type="sibTrans" cxnId="{30C19516-D500-4694-9A78-75A360B9F380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E07B0A1E-E8B9-4CC9-891D-7409817C2F80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RPG</a:t>
          </a:r>
        </a:p>
      </dgm:t>
    </dgm:pt>
    <dgm:pt modelId="{40B6B498-7189-419D-A1B1-E32C3B436D70}" type="parTrans" cxnId="{095B55FB-0285-4EB7-80FF-61B89994E66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704D80B4-504E-4411-B905-EB87EEFF6A46}" type="sibTrans" cxnId="{095B55FB-0285-4EB7-80FF-61B89994E66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024EC6E5-64A3-48A0-84D9-D8F21FE4FB65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DB2 UDB Schema</a:t>
          </a:r>
        </a:p>
      </dgm:t>
    </dgm:pt>
    <dgm:pt modelId="{06E1D731-CAE4-43F5-9662-66205A080411}" type="parTrans" cxnId="{FA28B30F-F246-4DA2-93DA-6F7BC53550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8B5B4009-3523-4065-ADD0-AD87E89DFCCA}" type="sibTrans" cxnId="{FA28B30F-F246-4DA2-93DA-6F7BC53550F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5D9C3A27-433C-4D86-B255-02D129D9AB39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DB2 UDB Stored Proc</a:t>
          </a:r>
        </a:p>
      </dgm:t>
    </dgm:pt>
    <dgm:pt modelId="{1EC0383B-C3FA-4BBB-B676-D8542B179D56}" type="parTrans" cxnId="{CBB3D0C2-28E3-4695-A390-7BD40393E9A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62295C7E-0B42-4AB5-9710-66C51C14225E}" type="sibTrans" cxnId="{CBB3D0C2-28E3-4695-A390-7BD40393E9A8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1CD45F03-4CBC-456B-B697-B135DFD40271}">
      <dgm:prSet/>
      <dgm:spPr/>
      <dgm:t>
        <a:bodyPr/>
        <a:lstStyle/>
        <a:p>
          <a:r>
            <a:rPr lang="en-US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Library File System</a:t>
          </a:r>
        </a:p>
      </dgm:t>
    </dgm:pt>
    <dgm:pt modelId="{8960F262-9104-4F99-8959-6467A6DA0441}" type="parTrans" cxnId="{C428F8AF-32D9-48B7-B975-EDD41ECAF0F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94863E90-C7C5-4CE6-89D2-3787F829143A}" type="sibTrans" cxnId="{C428F8AF-32D9-48B7-B975-EDD41ECAF0F3}">
      <dgm:prSet/>
      <dgm:spPr/>
      <dgm:t>
        <a:bodyPr/>
        <a:lstStyle/>
        <a:p>
          <a:endParaRPr lang="en-US">
            <a:latin typeface="DINOT" pitchFamily="34" charset="0"/>
            <a:cs typeface="DINOT" pitchFamily="34" charset="0"/>
          </a:endParaRPr>
        </a:p>
      </dgm:t>
    </dgm:pt>
    <dgm:pt modelId="{F59D915F-A0A5-43DD-A7F1-8C1F0FCF7D6B}" type="pres">
      <dgm:prSet presAssocID="{BCC512A4-CD14-4A21-8ACC-E3B6A751DD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BBD791-19EB-4215-809F-B975233397F4}" type="pres">
      <dgm:prSet presAssocID="{98399423-4FEB-464D-A6CC-D09EF2B059BA}" presName="composite" presStyleCnt="0"/>
      <dgm:spPr/>
    </dgm:pt>
    <dgm:pt modelId="{E2E27148-811E-4FFD-9D4F-551D6C5054B9}" type="pres">
      <dgm:prSet presAssocID="{98399423-4FEB-464D-A6CC-D09EF2B059BA}" presName="parTx" presStyleLbl="alignNode1" presStyleIdx="0" presStyleCnt="1" custLinFactNeighborX="-5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7BB4F-6D9C-4A51-9DDE-8078CF5CCC35}" type="pres">
      <dgm:prSet presAssocID="{98399423-4FEB-464D-A6CC-D09EF2B059B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EB78FC-A23F-4CA5-B310-3BB75494A1A7}" type="presOf" srcId="{22065147-93DB-4C43-98F2-2A86FB1E7333}" destId="{0067BB4F-6D9C-4A51-9DDE-8078CF5CCC35}" srcOrd="0" destOrd="2" presId="urn:microsoft.com/office/officeart/2005/8/layout/hList1"/>
    <dgm:cxn modelId="{4670C223-D142-4627-B5EE-364EE5D646F8}" type="presOf" srcId="{98399423-4FEB-464D-A6CC-D09EF2B059BA}" destId="{E2E27148-811E-4FFD-9D4F-551D6C5054B9}" srcOrd="0" destOrd="0" presId="urn:microsoft.com/office/officeart/2005/8/layout/hList1"/>
    <dgm:cxn modelId="{FA28B30F-F246-4DA2-93DA-6F7BC53550F8}" srcId="{98399423-4FEB-464D-A6CC-D09EF2B059BA}" destId="{024EC6E5-64A3-48A0-84D9-D8F21FE4FB65}" srcOrd="4" destOrd="0" parTransId="{06E1D731-CAE4-43F5-9662-66205A080411}" sibTransId="{8B5B4009-3523-4065-ADD0-AD87E89DFCCA}"/>
    <dgm:cxn modelId="{EB749054-A9F7-494E-9AE6-FDC383B2C115}" srcId="{BCC512A4-CD14-4A21-8ACC-E3B6A751DDE2}" destId="{98399423-4FEB-464D-A6CC-D09EF2B059BA}" srcOrd="0" destOrd="0" parTransId="{A9366247-C064-4C16-83D1-A10DE7C8DE3A}" sibTransId="{4CA2F5FB-5452-4C44-8D91-4DD6D6161D99}"/>
    <dgm:cxn modelId="{F65CF326-B47F-4341-9C83-BCB48FC99EC8}" type="presOf" srcId="{1CD45F03-4CBC-456B-B697-B135DFD40271}" destId="{0067BB4F-6D9C-4A51-9DDE-8078CF5CCC35}" srcOrd="0" destOrd="6" presId="urn:microsoft.com/office/officeart/2005/8/layout/hList1"/>
    <dgm:cxn modelId="{DCCBCF5C-DFC1-4350-9072-2CF24C0B9FB1}" srcId="{98399423-4FEB-464D-A6CC-D09EF2B059BA}" destId="{B7C60304-10C9-499F-A96B-1FB2FC2AE86F}" srcOrd="1" destOrd="0" parTransId="{2FDB0701-F183-427B-8D26-2D2BC676AD63}" sibTransId="{16558DCA-AA37-42AD-AA62-52ED92A98790}"/>
    <dgm:cxn modelId="{D2662623-9E12-47BE-BAE0-685B3070C4C9}" type="presOf" srcId="{BCC512A4-CD14-4A21-8ACC-E3B6A751DDE2}" destId="{F59D915F-A0A5-43DD-A7F1-8C1F0FCF7D6B}" srcOrd="0" destOrd="0" presId="urn:microsoft.com/office/officeart/2005/8/layout/hList1"/>
    <dgm:cxn modelId="{462B0577-069C-405F-BD63-8172C56BA65E}" type="presOf" srcId="{B7C60304-10C9-499F-A96B-1FB2FC2AE86F}" destId="{0067BB4F-6D9C-4A51-9DDE-8078CF5CCC35}" srcOrd="0" destOrd="1" presId="urn:microsoft.com/office/officeart/2005/8/layout/hList1"/>
    <dgm:cxn modelId="{7084EC04-F488-4AA7-8882-8BDE302FA2C8}" type="presOf" srcId="{024EC6E5-64A3-48A0-84D9-D8F21FE4FB65}" destId="{0067BB4F-6D9C-4A51-9DDE-8078CF5CCC35}" srcOrd="0" destOrd="4" presId="urn:microsoft.com/office/officeart/2005/8/layout/hList1"/>
    <dgm:cxn modelId="{30C19516-D500-4694-9A78-75A360B9F380}" srcId="{98399423-4FEB-464D-A6CC-D09EF2B059BA}" destId="{22065147-93DB-4C43-98F2-2A86FB1E7333}" srcOrd="2" destOrd="0" parTransId="{8E146C74-E36F-4F02-9801-EF76D88BDBEB}" sibTransId="{451FFDF9-9AEB-4198-8039-7FAB531DF3D9}"/>
    <dgm:cxn modelId="{55617CDE-8D3A-4A32-B7C4-B7D63EF9E443}" type="presOf" srcId="{E07B0A1E-E8B9-4CC9-891D-7409817C2F80}" destId="{0067BB4F-6D9C-4A51-9DDE-8078CF5CCC35}" srcOrd="0" destOrd="3" presId="urn:microsoft.com/office/officeart/2005/8/layout/hList1"/>
    <dgm:cxn modelId="{095B55FB-0285-4EB7-80FF-61B89994E663}" srcId="{98399423-4FEB-464D-A6CC-D09EF2B059BA}" destId="{E07B0A1E-E8B9-4CC9-891D-7409817C2F80}" srcOrd="3" destOrd="0" parTransId="{40B6B498-7189-419D-A1B1-E32C3B436D70}" sibTransId="{704D80B4-504E-4411-B905-EB87EEFF6A46}"/>
    <dgm:cxn modelId="{CBB3D0C2-28E3-4695-A390-7BD40393E9A8}" srcId="{98399423-4FEB-464D-A6CC-D09EF2B059BA}" destId="{5D9C3A27-433C-4D86-B255-02D129D9AB39}" srcOrd="5" destOrd="0" parTransId="{1EC0383B-C3FA-4BBB-B676-D8542B179D56}" sibTransId="{62295C7E-0B42-4AB5-9710-66C51C14225E}"/>
    <dgm:cxn modelId="{BB9D9BDC-C203-41A3-BA80-B55954597C51}" type="presOf" srcId="{468C3662-4852-426C-975F-00C6C2328EF4}" destId="{0067BB4F-6D9C-4A51-9DDE-8078CF5CCC35}" srcOrd="0" destOrd="0" presId="urn:microsoft.com/office/officeart/2005/8/layout/hList1"/>
    <dgm:cxn modelId="{F4DA8B8F-F653-4F85-832D-5A2E2F703EFE}" srcId="{98399423-4FEB-464D-A6CC-D09EF2B059BA}" destId="{468C3662-4852-426C-975F-00C6C2328EF4}" srcOrd="0" destOrd="0" parTransId="{1D78FD39-E500-4015-A3AA-94EB43762087}" sibTransId="{5F5A8114-F010-428D-BF0C-C29DEE90A69C}"/>
    <dgm:cxn modelId="{C428F8AF-32D9-48B7-B975-EDD41ECAF0F3}" srcId="{98399423-4FEB-464D-A6CC-D09EF2B059BA}" destId="{1CD45F03-4CBC-456B-B697-B135DFD40271}" srcOrd="6" destOrd="0" parTransId="{8960F262-9104-4F99-8959-6467A6DA0441}" sibTransId="{94863E90-C7C5-4CE6-89D2-3787F829143A}"/>
    <dgm:cxn modelId="{C2CE27C4-B253-47B9-BBAC-EE64B5CA0F42}" type="presOf" srcId="{5D9C3A27-433C-4D86-B255-02D129D9AB39}" destId="{0067BB4F-6D9C-4A51-9DDE-8078CF5CCC35}" srcOrd="0" destOrd="5" presId="urn:microsoft.com/office/officeart/2005/8/layout/hList1"/>
    <dgm:cxn modelId="{47CC83B1-A699-4F70-9546-3BE3785AA38B}" type="presParOf" srcId="{F59D915F-A0A5-43DD-A7F1-8C1F0FCF7D6B}" destId="{2BBBD791-19EB-4215-809F-B975233397F4}" srcOrd="0" destOrd="0" presId="urn:microsoft.com/office/officeart/2005/8/layout/hList1"/>
    <dgm:cxn modelId="{47B500EE-4AD1-404F-A00F-60200A5848AC}" type="presParOf" srcId="{2BBBD791-19EB-4215-809F-B975233397F4}" destId="{E2E27148-811E-4FFD-9D4F-551D6C5054B9}" srcOrd="0" destOrd="0" presId="urn:microsoft.com/office/officeart/2005/8/layout/hList1"/>
    <dgm:cxn modelId="{F1582A40-D763-4D96-8FE2-9304F2853944}" type="presParOf" srcId="{2BBBD791-19EB-4215-809F-B975233397F4}" destId="{0067BB4F-6D9C-4A51-9DDE-8078CF5CCC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650B1-B253-47EF-978B-F7F76094CDB4}">
      <dsp:nvSpPr>
        <dsp:cNvPr id="0" name=""/>
        <dsp:cNvSpPr/>
      </dsp:nvSpPr>
      <dsp:spPr>
        <a:xfrm rot="16200000">
          <a:off x="368140" y="-368140"/>
          <a:ext cx="612113" cy="1348395"/>
        </a:xfrm>
        <a:prstGeom prst="round1Rect">
          <a:avLst/>
        </a:prstGeom>
        <a:solidFill>
          <a:srgbClr val="D2DB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>
            <a:solidFill>
              <a:schemeClr val="tx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solidFill>
                <a:schemeClr val="tx1"/>
              </a:solidFill>
            </a:rPr>
            <a:t>ZERO GAP</a:t>
          </a:r>
          <a:br>
            <a:rPr lang="es-ES" sz="1400" kern="1200" dirty="0">
              <a:solidFill>
                <a:schemeClr val="tx1"/>
              </a:solidFill>
            </a:rPr>
          </a:br>
          <a:r>
            <a:rPr lang="es-ES" sz="1400" kern="1200" dirty="0">
              <a:solidFill>
                <a:schemeClr val="tx1"/>
              </a:solidFill>
            </a:rPr>
            <a:t>DATA LINEAGE</a:t>
          </a:r>
        </a:p>
      </dsp:txBody>
      <dsp:txXfrm rot="5400000">
        <a:off x="-1" y="1"/>
        <a:ext cx="1348395" cy="459085"/>
      </dsp:txXfrm>
    </dsp:sp>
    <dsp:sp modelId="{32E97843-703D-4061-AF1E-F096E7EE8C5A}">
      <dsp:nvSpPr>
        <dsp:cNvPr id="0" name=""/>
        <dsp:cNvSpPr/>
      </dsp:nvSpPr>
      <dsp:spPr>
        <a:xfrm>
          <a:off x="1348395" y="0"/>
          <a:ext cx="1348395" cy="612113"/>
        </a:xfrm>
        <a:prstGeom prst="round1Rect">
          <a:avLst/>
        </a:prstGeom>
        <a:solidFill>
          <a:srgbClr val="ACBBB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>
            <a:solidFill>
              <a:schemeClr val="tx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solidFill>
                <a:schemeClr val="tx1"/>
              </a:solidFill>
            </a:rPr>
            <a:t>LINEAGE</a:t>
          </a:r>
          <a:br>
            <a:rPr lang="es-ES" sz="1400" kern="1200" dirty="0">
              <a:solidFill>
                <a:schemeClr val="tx1"/>
              </a:solidFill>
            </a:rPr>
          </a:br>
          <a:r>
            <a:rPr lang="es-ES" sz="1400" kern="1200" dirty="0">
              <a:solidFill>
                <a:schemeClr val="tx1"/>
              </a:solidFill>
            </a:rPr>
            <a:t>ANYWHERE</a:t>
          </a:r>
        </a:p>
      </dsp:txBody>
      <dsp:txXfrm>
        <a:off x="1348395" y="0"/>
        <a:ext cx="1348395" cy="459085"/>
      </dsp:txXfrm>
    </dsp:sp>
    <dsp:sp modelId="{0872B0F7-1009-4965-BE7E-9C9BDEB44CC7}">
      <dsp:nvSpPr>
        <dsp:cNvPr id="0" name=""/>
        <dsp:cNvSpPr/>
      </dsp:nvSpPr>
      <dsp:spPr>
        <a:xfrm rot="10800000">
          <a:off x="0" y="612113"/>
          <a:ext cx="1348395" cy="612113"/>
        </a:xfrm>
        <a:prstGeom prst="round1Rect">
          <a:avLst/>
        </a:prstGeom>
        <a:solidFill>
          <a:srgbClr val="F1F2F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solidFill>
                <a:schemeClr val="tx1"/>
              </a:solidFill>
            </a:rPr>
            <a:t>DATA GOVERNANCE</a:t>
          </a:r>
        </a:p>
      </dsp:txBody>
      <dsp:txXfrm rot="10800000">
        <a:off x="0" y="765141"/>
        <a:ext cx="1348395" cy="459085"/>
      </dsp:txXfrm>
    </dsp:sp>
    <dsp:sp modelId="{B4DC4721-E09E-44D3-92E0-C42E2439E398}">
      <dsp:nvSpPr>
        <dsp:cNvPr id="0" name=""/>
        <dsp:cNvSpPr/>
      </dsp:nvSpPr>
      <dsp:spPr>
        <a:xfrm rot="5400000">
          <a:off x="1716535" y="243972"/>
          <a:ext cx="612113" cy="1348395"/>
        </a:xfrm>
        <a:prstGeom prst="round1Rect">
          <a:avLst/>
        </a:prstGeom>
        <a:solidFill>
          <a:srgbClr val="D1D3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solidFill>
                <a:schemeClr val="tx1"/>
              </a:solidFill>
            </a:rPr>
            <a:t>LOB /</a:t>
          </a:r>
          <a:br>
            <a:rPr lang="es-ES" sz="1400" kern="1200" dirty="0">
              <a:solidFill>
                <a:schemeClr val="tx1"/>
              </a:solidFill>
            </a:rPr>
          </a:br>
          <a:r>
            <a:rPr lang="es-ES" sz="1400" kern="1200" dirty="0">
              <a:solidFill>
                <a:schemeClr val="tx1"/>
              </a:solidFill>
            </a:rPr>
            <a:t>LIFECYCLE</a:t>
          </a:r>
        </a:p>
      </dsp:txBody>
      <dsp:txXfrm rot="-5400000">
        <a:off x="1348394" y="765141"/>
        <a:ext cx="1348395" cy="459085"/>
      </dsp:txXfrm>
    </dsp:sp>
    <dsp:sp modelId="{EF814A27-9C4E-4D6E-BE24-C7E1CBADB38F}">
      <dsp:nvSpPr>
        <dsp:cNvPr id="0" name=""/>
        <dsp:cNvSpPr/>
      </dsp:nvSpPr>
      <dsp:spPr>
        <a:xfrm>
          <a:off x="1123644" y="459085"/>
          <a:ext cx="449500" cy="306056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b="0" kern="1200" dirty="0">
              <a:solidFill>
                <a:schemeClr val="tx1"/>
              </a:solidFill>
            </a:rPr>
            <a:t>+</a:t>
          </a:r>
        </a:p>
      </dsp:txBody>
      <dsp:txXfrm>
        <a:off x="1189472" y="503906"/>
        <a:ext cx="317844" cy="2164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82D6F-0FB3-4DA5-BDDE-A56FEF73C047}">
      <dsp:nvSpPr>
        <dsp:cNvPr id="0" name=""/>
        <dsp:cNvSpPr/>
      </dsp:nvSpPr>
      <dsp:spPr>
        <a:xfrm>
          <a:off x="1981" y="276552"/>
          <a:ext cx="1931903" cy="77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Databases </a:t>
          </a:r>
          <a:r>
            <a:rPr lang="en-US" sz="900" kern="1200" dirty="0"/>
            <a:t>(11)</a:t>
          </a:r>
          <a:endParaRPr lang="en-US" sz="1400" kern="1200" dirty="0"/>
        </a:p>
      </dsp:txBody>
      <dsp:txXfrm>
        <a:off x="1981" y="276552"/>
        <a:ext cx="1931903" cy="772761"/>
      </dsp:txXfrm>
    </dsp:sp>
    <dsp:sp modelId="{BDB2735C-27E2-438C-B51B-0BFB33FADEF7}">
      <dsp:nvSpPr>
        <dsp:cNvPr id="0" name=""/>
        <dsp:cNvSpPr/>
      </dsp:nvSpPr>
      <dsp:spPr>
        <a:xfrm>
          <a:off x="1981" y="1003677"/>
          <a:ext cx="1931903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DB2/zOS; UD</a:t>
          </a:r>
          <a:endParaRPr lang="en-US" sz="1200" b="0" kern="1200" dirty="0">
            <a:solidFill>
              <a:srgbClr val="00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Greenplum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IMS/DB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IDMS (f)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MS SQL Server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MySQL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Netezza (f)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Oracle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SAS Data Set (f)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Sybase ASE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Teradata</a:t>
          </a:r>
          <a:endParaRPr lang="en-US" sz="1200" b="0" kern="1200" dirty="0">
            <a:solidFill>
              <a:srgbClr val="000000"/>
            </a:solidFill>
          </a:endParaRPr>
        </a:p>
      </dsp:txBody>
      <dsp:txXfrm>
        <a:off x="1981" y="1003677"/>
        <a:ext cx="1931903" cy="3122437"/>
      </dsp:txXfrm>
    </dsp:sp>
    <dsp:sp modelId="{B30E233A-99C7-4597-9D8D-2D9CEF8FC3C5}">
      <dsp:nvSpPr>
        <dsp:cNvPr id="0" name=""/>
        <dsp:cNvSpPr/>
      </dsp:nvSpPr>
      <dsp:spPr>
        <a:xfrm>
          <a:off x="2204350" y="276552"/>
          <a:ext cx="1931903" cy="77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ETL </a:t>
          </a:r>
          <a:r>
            <a:rPr lang="en-US" sz="900" kern="1200" dirty="0"/>
            <a:t>(12)</a:t>
          </a:r>
          <a:endParaRPr lang="en-US" sz="1400" kern="1200" dirty="0"/>
        </a:p>
      </dsp:txBody>
      <dsp:txXfrm>
        <a:off x="2204350" y="276552"/>
        <a:ext cx="1931903" cy="772761"/>
      </dsp:txXfrm>
    </dsp:sp>
    <dsp:sp modelId="{4D4C2957-0642-432A-9106-EEBB9E76447A}">
      <dsp:nvSpPr>
        <dsp:cNvPr id="0" name=""/>
        <dsp:cNvSpPr/>
      </dsp:nvSpPr>
      <dsp:spPr>
        <a:xfrm>
          <a:off x="2204350" y="1003677"/>
          <a:ext cx="1931903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>
              <a:solidFill>
                <a:srgbClr val="000000"/>
              </a:solidFill>
            </a:rPr>
            <a:t>DataStage</a:t>
          </a:r>
          <a:endParaRPr lang="en-US" sz="1200" kern="1200" dirty="0">
            <a:solidFill>
              <a:srgbClr val="00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0000"/>
              </a:solidFill>
            </a:rPr>
            <a:t>DB2 Stored Proc (d)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>
              <a:solidFill>
                <a:schemeClr val="tx1"/>
              </a:solidFill>
            </a:rPr>
            <a:t>Informatica PowerCenter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MS SSIS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>
              <a:solidFill>
                <a:schemeClr val="tx1"/>
              </a:solidFill>
            </a:rPr>
            <a:t>Oracle PL/SQL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Oracle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Data Integrator (f)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Data Warehouse Builder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Golden Gate (f, d)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SAP</a:t>
          </a:r>
          <a:endParaRPr lang="en-US" sz="1200" kern="1200" noProof="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BODI (f)</a:t>
          </a:r>
          <a:endParaRPr lang="en-US" sz="1200" kern="1200" noProof="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Data Services (f, r)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SAS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Data Integration (d)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Teradata BTEQ/SQL</a:t>
          </a:r>
        </a:p>
      </dsp:txBody>
      <dsp:txXfrm>
        <a:off x="2204350" y="1003677"/>
        <a:ext cx="1931903" cy="3122437"/>
      </dsp:txXfrm>
    </dsp:sp>
    <dsp:sp modelId="{BC199723-4A8B-4568-A6FE-9937692C13D3}">
      <dsp:nvSpPr>
        <dsp:cNvPr id="0" name=""/>
        <dsp:cNvSpPr/>
      </dsp:nvSpPr>
      <dsp:spPr>
        <a:xfrm>
          <a:off x="4406720" y="250791"/>
          <a:ext cx="1931903" cy="77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Business Intelligence </a:t>
          </a:r>
          <a:r>
            <a:rPr lang="en-US" sz="900" kern="1200" dirty="0"/>
            <a:t>(13)</a:t>
          </a:r>
          <a:endParaRPr lang="en-US" sz="1400" kern="1200" dirty="0"/>
        </a:p>
      </dsp:txBody>
      <dsp:txXfrm>
        <a:off x="4406720" y="250791"/>
        <a:ext cx="1931903" cy="772761"/>
      </dsp:txXfrm>
    </dsp:sp>
    <dsp:sp modelId="{79330FC4-CEAF-428C-8506-11F616A274A3}">
      <dsp:nvSpPr>
        <dsp:cNvPr id="0" name=""/>
        <dsp:cNvSpPr/>
      </dsp:nvSpPr>
      <dsp:spPr>
        <a:xfrm>
          <a:off x="4406720" y="1003677"/>
          <a:ext cx="1931903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Cognos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Essbase (f)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Hyperion (f,r)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IBI WebFocus (f,d)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MicroStrategy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MS SSAS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MS SSRS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SAP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Business Objects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Crystal Reports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SAS BI (f)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OBIEE (f)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QlikView</a:t>
          </a:r>
          <a:r>
            <a:rPr lang="en-US" sz="1200" kern="1200" dirty="0"/>
            <a:t> (f, r)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tx1"/>
              </a:solidFill>
            </a:rPr>
            <a:t>Tableau </a:t>
          </a:r>
          <a:endParaRPr lang="en-US" sz="1200" kern="1200" noProof="0" dirty="0">
            <a:solidFill>
              <a:schemeClr val="tx1"/>
            </a:solidFill>
          </a:endParaRPr>
        </a:p>
      </dsp:txBody>
      <dsp:txXfrm>
        <a:off x="4406720" y="1003677"/>
        <a:ext cx="1931903" cy="3122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82D6F-0FB3-4DA5-BDDE-A56FEF73C047}">
      <dsp:nvSpPr>
        <dsp:cNvPr id="0" name=""/>
        <dsp:cNvSpPr/>
      </dsp:nvSpPr>
      <dsp:spPr>
        <a:xfrm>
          <a:off x="0" y="48383"/>
          <a:ext cx="2827426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Enterprise Architecture </a:t>
          </a:r>
          <a:r>
            <a:rPr lang="en-US" sz="900" kern="1200" dirty="0"/>
            <a:t>(18)</a:t>
          </a:r>
        </a:p>
      </dsp:txBody>
      <dsp:txXfrm>
        <a:off x="0" y="48383"/>
        <a:ext cx="2827426" cy="864000"/>
      </dsp:txXfrm>
    </dsp:sp>
    <dsp:sp modelId="{BDB2735C-27E2-438C-B51B-0BFB33FADEF7}">
      <dsp:nvSpPr>
        <dsp:cNvPr id="0" name=""/>
        <dsp:cNvSpPr/>
      </dsp:nvSpPr>
      <dsp:spPr>
        <a:xfrm>
          <a:off x="0" y="892440"/>
          <a:ext cx="2827426" cy="38704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SAG Predict &lt;-&gt;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ARIS Toolset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Borland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CaliberRM (f)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Together Control/Center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Casewise  Corporate Modeler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COOL:Biz &lt;-&gt;; COOL:gen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noProof="0" dirty="0">
              <a:solidFill>
                <a:srgbClr val="000000"/>
              </a:solidFill>
            </a:rPr>
            <a:t>PowerDesigner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>
              <a:solidFill>
                <a:schemeClr val="tx1"/>
              </a:solidFill>
            </a:rPr>
            <a:t>ER/Studio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ERwin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Rational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Data Architect &lt;-&gt;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Software Modeler (RSM) &lt;-&gt;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Software Architect (RSA) &lt;-&gt;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System Architect &lt;-&gt;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Systems Developer &lt;-&gt;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Rose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Rational Rose XDE &lt;-&gt;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mictroTool case/4/0 &lt;-&gt;</a:t>
          </a:r>
        </a:p>
      </dsp:txBody>
      <dsp:txXfrm>
        <a:off x="0" y="892440"/>
        <a:ext cx="2827426" cy="3870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82D6F-0FB3-4DA5-BDDE-A56FEF73C047}">
      <dsp:nvSpPr>
        <dsp:cNvPr id="0" name=""/>
        <dsp:cNvSpPr/>
      </dsp:nvSpPr>
      <dsp:spPr>
        <a:xfrm>
          <a:off x="3083" y="542000"/>
          <a:ext cx="1853873" cy="4109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Calibri" panose="020F0502020204030204" pitchFamily="34" charset="0"/>
              <a:cs typeface="DINOT" pitchFamily="34" charset="0"/>
            </a:rPr>
            <a:t>ERP (7)</a:t>
          </a:r>
        </a:p>
      </dsp:txBody>
      <dsp:txXfrm>
        <a:off x="3083" y="542000"/>
        <a:ext cx="1853873" cy="410935"/>
      </dsp:txXfrm>
    </dsp:sp>
    <dsp:sp modelId="{BDB2735C-27E2-438C-B51B-0BFB33FADEF7}">
      <dsp:nvSpPr>
        <dsp:cNvPr id="0" name=""/>
        <dsp:cNvSpPr/>
      </dsp:nvSpPr>
      <dsp:spPr>
        <a:xfrm>
          <a:off x="3083" y="1037119"/>
          <a:ext cx="185387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e-Business Suite</a:t>
          </a:r>
          <a:endParaRPr lang="en-US" sz="1600" kern="1200" dirty="0">
            <a:latin typeface="DINOT" pitchFamily="34" charset="0"/>
            <a:cs typeface="DINO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PeopleSoft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JD Edwards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SAP</a:t>
          </a:r>
          <a:endParaRPr lang="en-US" sz="1600" kern="1200" dirty="0">
            <a:latin typeface="DINOT" pitchFamily="34" charset="0"/>
            <a:cs typeface="DINOT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SAP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BW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HANA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Siebel</a:t>
          </a:r>
          <a:endParaRPr lang="en-US" sz="1600" kern="1200" dirty="0">
            <a:latin typeface="DINOT" pitchFamily="34" charset="0"/>
            <a:cs typeface="DINOT" pitchFamily="34" charset="0"/>
          </a:endParaRPr>
        </a:p>
      </dsp:txBody>
      <dsp:txXfrm>
        <a:off x="3083" y="1037119"/>
        <a:ext cx="1853873" cy="2854800"/>
      </dsp:txXfrm>
    </dsp:sp>
    <dsp:sp modelId="{B30E233A-99C7-4597-9D8D-2D9CEF8FC3C5}">
      <dsp:nvSpPr>
        <dsp:cNvPr id="0" name=""/>
        <dsp:cNvSpPr/>
      </dsp:nvSpPr>
      <dsp:spPr>
        <a:xfrm>
          <a:off x="2116498" y="597727"/>
          <a:ext cx="1853873" cy="298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DINOT" pitchFamily="34" charset="0"/>
              <a:cs typeface="DINOT" pitchFamily="34" charset="0"/>
            </a:rPr>
            <a:t>Big Data </a:t>
          </a:r>
          <a:r>
            <a:rPr lang="en-US" sz="1400" kern="1200" dirty="0">
              <a:solidFill>
                <a:schemeClr val="bg1"/>
              </a:solidFill>
              <a:latin typeface="DINOT" pitchFamily="34" charset="0"/>
              <a:cs typeface="DINOT" pitchFamily="34" charset="0"/>
            </a:rPr>
            <a:t>(7)</a:t>
          </a:r>
        </a:p>
      </dsp:txBody>
      <dsp:txXfrm>
        <a:off x="2116498" y="597727"/>
        <a:ext cx="1853873" cy="298906"/>
      </dsp:txXfrm>
    </dsp:sp>
    <dsp:sp modelId="{4D4C2957-0642-432A-9106-EEBB9E76447A}">
      <dsp:nvSpPr>
        <dsp:cNvPr id="0" name=""/>
        <dsp:cNvSpPr/>
      </dsp:nvSpPr>
      <dsp:spPr>
        <a:xfrm>
          <a:off x="2116498" y="981392"/>
          <a:ext cx="185387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Hadoop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Falcon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DINOT" pitchFamily="34" charset="0"/>
              <a:cs typeface="DINOT" pitchFamily="34" charset="0"/>
            </a:rPr>
            <a:t>Flume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Hive/</a:t>
          </a:r>
          <a:r>
            <a:rPr lang="en-US" sz="1600" b="0" kern="1200" dirty="0" err="1">
              <a:solidFill>
                <a:schemeClr val="tx1"/>
              </a:solidFill>
              <a:latin typeface="DINOT" pitchFamily="34" charset="0"/>
              <a:cs typeface="DINOT" pitchFamily="34" charset="0"/>
            </a:rPr>
            <a:t>HCatalog</a:t>
          </a:r>
          <a:r>
            <a:rPr lang="en-US" sz="1600" b="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>
              <a:solidFill>
                <a:schemeClr val="tx1"/>
              </a:solidFill>
              <a:latin typeface="DINOT" pitchFamily="34" charset="0"/>
              <a:cs typeface="DINOT" pitchFamily="34" charset="0"/>
            </a:rPr>
            <a:t>HiveQL</a:t>
          </a:r>
          <a:endParaRPr lang="en-US" sz="1600" kern="1200" dirty="0">
            <a:solidFill>
              <a:schemeClr val="tx1"/>
            </a:solidFill>
            <a:latin typeface="DINOT" pitchFamily="34" charset="0"/>
            <a:cs typeface="DINOT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Cloudera Navigator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HDFS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solidFill>
                <a:srgbClr val="000000"/>
              </a:solidFill>
              <a:latin typeface="DINOT" pitchFamily="34" charset="0"/>
              <a:cs typeface="DINOT" pitchFamily="34" charset="0"/>
            </a:rPr>
            <a:t>Sqoop</a:t>
          </a:r>
        </a:p>
      </dsp:txBody>
      <dsp:txXfrm>
        <a:off x="2116498" y="981392"/>
        <a:ext cx="1853873" cy="2854800"/>
      </dsp:txXfrm>
    </dsp:sp>
    <dsp:sp modelId="{B46B61B3-A401-4ADD-9228-B5BF483818FA}">
      <dsp:nvSpPr>
        <dsp:cNvPr id="0" name=""/>
        <dsp:cNvSpPr/>
      </dsp:nvSpPr>
      <dsp:spPr>
        <a:xfrm>
          <a:off x="4229913" y="597727"/>
          <a:ext cx="1853873" cy="298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>
              <a:latin typeface="DINOT" pitchFamily="34" charset="0"/>
              <a:cs typeface="DINOT" pitchFamily="34" charset="0"/>
            </a:rPr>
            <a:t>Other (5)</a:t>
          </a:r>
        </a:p>
      </dsp:txBody>
      <dsp:txXfrm>
        <a:off x="4229913" y="597727"/>
        <a:ext cx="1853873" cy="298906"/>
      </dsp:txXfrm>
    </dsp:sp>
    <dsp:sp modelId="{56ADEC43-D071-4FDD-B2AD-B421701D098F}">
      <dsp:nvSpPr>
        <dsp:cNvPr id="0" name=""/>
        <dsp:cNvSpPr/>
      </dsp:nvSpPr>
      <dsp:spPr>
        <a:xfrm>
          <a:off x="4229913" y="981392"/>
          <a:ext cx="185387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solidFill>
                <a:srgbClr val="000000"/>
              </a:solidFill>
              <a:latin typeface="DINOT" pitchFamily="34" charset="0"/>
              <a:cs typeface="DINOT" pitchFamily="34" charset="0"/>
            </a:rPr>
            <a:t>CSV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MS Excel (f)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XML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latin typeface="DINOT" pitchFamily="34" charset="0"/>
              <a:cs typeface="DINOT" pitchFamily="34" charset="0"/>
            </a:rPr>
            <a:t>SAP BOMM (f)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noProof="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Trillium DQ tool</a:t>
          </a:r>
        </a:p>
      </dsp:txBody>
      <dsp:txXfrm>
        <a:off x="4229913" y="981392"/>
        <a:ext cx="1853873" cy="2854800"/>
      </dsp:txXfrm>
    </dsp:sp>
    <dsp:sp modelId="{3F703411-AC00-4C31-A797-25871AB7D093}">
      <dsp:nvSpPr>
        <dsp:cNvPr id="0" name=""/>
        <dsp:cNvSpPr/>
      </dsp:nvSpPr>
      <dsp:spPr>
        <a:xfrm>
          <a:off x="6346406" y="414680"/>
          <a:ext cx="1853873" cy="6658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264160" rIns="462280" bIns="26416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6500" kern="1200"/>
        </a:p>
      </dsp:txBody>
      <dsp:txXfrm>
        <a:off x="6346406" y="414680"/>
        <a:ext cx="1853873" cy="665837"/>
      </dsp:txXfrm>
    </dsp:sp>
    <dsp:sp modelId="{ED96B79A-24F9-4810-B1AF-0F130151E05C}">
      <dsp:nvSpPr>
        <dsp:cNvPr id="0" name=""/>
        <dsp:cNvSpPr/>
      </dsp:nvSpPr>
      <dsp:spPr>
        <a:xfrm>
          <a:off x="6346411" y="1018455"/>
          <a:ext cx="185387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47F7B-C983-4E8D-B57A-BE6014EFED0F}">
      <dsp:nvSpPr>
        <dsp:cNvPr id="0" name=""/>
        <dsp:cNvSpPr/>
      </dsp:nvSpPr>
      <dsp:spPr>
        <a:xfrm>
          <a:off x="0" y="87965"/>
          <a:ext cx="1820209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>
              <a:latin typeface="DINOT" pitchFamily="34" charset="0"/>
              <a:cs typeface="DINOT" pitchFamily="34" charset="0"/>
            </a:rPr>
            <a:t>Distrib. Technologies (27</a:t>
          </a:r>
          <a:r>
            <a:rPr lang="en-US" sz="900" kern="1200" dirty="0">
              <a:latin typeface="DINOT" pitchFamily="34" charset="0"/>
              <a:cs typeface="DINOT" pitchFamily="34" charset="0"/>
            </a:rPr>
            <a:t>)</a:t>
          </a:r>
        </a:p>
      </dsp:txBody>
      <dsp:txXfrm>
        <a:off x="0" y="87965"/>
        <a:ext cx="1820209" cy="288000"/>
      </dsp:txXfrm>
    </dsp:sp>
    <dsp:sp modelId="{64461498-A95B-4783-9721-41246D89B24E}">
      <dsp:nvSpPr>
        <dsp:cNvPr id="0" name=""/>
        <dsp:cNvSpPr/>
      </dsp:nvSpPr>
      <dsp:spPr>
        <a:xfrm>
          <a:off x="0" y="342863"/>
          <a:ext cx="1820209" cy="4282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Microfocus COBOL </a:t>
          </a:r>
          <a:endParaRPr lang="en-US" sz="10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CORBA® IDL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Dynamic SQL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Hibernate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Vugen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iBATIS (MyBATIS)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Java ™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JAXB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JAX-WS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JDO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JPA (d)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JSF (d)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JSP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J2EE Packaging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MQ Series®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Perl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PHP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 ABAP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 Dictionary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Spring Beans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SQLJ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Struts/Tiles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Unix Shell Script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Web Services (WSDL)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XML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XML Schema (XSD)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XSLT</a:t>
          </a:r>
        </a:p>
      </dsp:txBody>
      <dsp:txXfrm>
        <a:off x="0" y="342863"/>
        <a:ext cx="1820209" cy="42821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81EF0-AFEC-4261-B6DA-DEF727DEB320}">
      <dsp:nvSpPr>
        <dsp:cNvPr id="0" name=""/>
        <dsp:cNvSpPr/>
      </dsp:nvSpPr>
      <dsp:spPr>
        <a:xfrm>
          <a:off x="0" y="201038"/>
          <a:ext cx="2858371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Microsoft Technologies (20)</a:t>
          </a:r>
          <a:endParaRPr lang="en-US" sz="900" kern="1200" dirty="0">
            <a:latin typeface="DINOT" pitchFamily="34" charset="0"/>
            <a:cs typeface="DINOT" pitchFamily="34" charset="0"/>
          </a:endParaRPr>
        </a:p>
      </dsp:txBody>
      <dsp:txXfrm>
        <a:off x="0" y="201038"/>
        <a:ext cx="2858371" cy="316800"/>
      </dsp:txXfrm>
    </dsp:sp>
    <dsp:sp modelId="{94372E98-3C5F-4EBB-9BF9-91E3775FE949}">
      <dsp:nvSpPr>
        <dsp:cNvPr id="0" name=""/>
        <dsp:cNvSpPr/>
      </dsp:nvSpPr>
      <dsp:spPr>
        <a:xfrm>
          <a:off x="0" y="517838"/>
          <a:ext cx="2858371" cy="36837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Access Schema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Access Application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ADO.Net Entity Framework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ASP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ASP.NET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BizTalk/Messaging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BizTalk/Orchestration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C#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C/C++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LINQ.Net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MS-DOS Shell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NHibernate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Pro*C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SQL Script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SQL Server Stored </a:t>
          </a:r>
          <a:r>
            <a:rPr lang="en-US" sz="1100" kern="1200" dirty="0" err="1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Proc</a:t>
          </a: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(T-SQL)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Basic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Basic.NET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Windows Catalog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Windows Communication Foundation (WCF)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sp:txBody>
      <dsp:txXfrm>
        <a:off x="0" y="517838"/>
        <a:ext cx="2858371" cy="36837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12C72-1306-4A0C-8ED6-D3EFC04C8543}">
      <dsp:nvSpPr>
        <dsp:cNvPr id="0" name=""/>
        <dsp:cNvSpPr/>
      </dsp:nvSpPr>
      <dsp:spPr>
        <a:xfrm>
          <a:off x="2106" y="101987"/>
          <a:ext cx="2152702" cy="71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Distributed Databases </a:t>
          </a:r>
          <a:r>
            <a:rPr lang="en-US" sz="900" kern="1200" dirty="0">
              <a:latin typeface="DINOT" pitchFamily="34" charset="0"/>
              <a:cs typeface="DINOT" pitchFamily="34" charset="0"/>
            </a:rPr>
            <a:t>(16)</a:t>
          </a:r>
          <a:endParaRPr lang="en-US" sz="900" kern="1200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sp:txBody>
      <dsp:txXfrm>
        <a:off x="2106" y="101987"/>
        <a:ext cx="2152702" cy="710154"/>
      </dsp:txXfrm>
    </dsp:sp>
    <dsp:sp modelId="{DBACA02C-BD92-429E-A226-8ABE7BC1BA78}">
      <dsp:nvSpPr>
        <dsp:cNvPr id="0" name=""/>
        <dsp:cNvSpPr/>
      </dsp:nvSpPr>
      <dsp:spPr>
        <a:xfrm>
          <a:off x="1051" y="841839"/>
          <a:ext cx="2154811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Schema Distributed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SQL Script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UDB Stored Proc Distributed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Informix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JDBC/ODBC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MySQL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SQL Script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Oracle® Stored Proc (PL/SQL)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Sybase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Sybase Stored Proc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SQL Script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Stored Procedure (SPL)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Vertica Schema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HP Vertica SQL Scripts</a:t>
          </a:r>
        </a:p>
      </dsp:txBody>
      <dsp:txXfrm>
        <a:off x="1051" y="841839"/>
        <a:ext cx="2154811" cy="2854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B0712-8281-485C-9252-9CC9FE65A6B2}">
      <dsp:nvSpPr>
        <dsp:cNvPr id="0" name=""/>
        <dsp:cNvSpPr/>
      </dsp:nvSpPr>
      <dsp:spPr>
        <a:xfrm>
          <a:off x="0" y="0"/>
          <a:ext cx="2156914" cy="432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Distributed Schedules </a:t>
          </a:r>
          <a:r>
            <a:rPr lang="en-US" sz="900" kern="1200" dirty="0">
              <a:latin typeface="DINOT" pitchFamily="34" charset="0"/>
              <a:cs typeface="DINOT" pitchFamily="34" charset="0"/>
            </a:rPr>
            <a:t>(6)</a:t>
          </a:r>
        </a:p>
      </dsp:txBody>
      <dsp:txXfrm>
        <a:off x="0" y="0"/>
        <a:ext cx="2156914" cy="432000"/>
      </dsp:txXfrm>
    </dsp:sp>
    <dsp:sp modelId="{C3CEDAC6-4EE7-4124-B822-93737F2A0AB5}">
      <dsp:nvSpPr>
        <dsp:cNvPr id="0" name=""/>
        <dsp:cNvSpPr/>
      </dsp:nvSpPr>
      <dsp:spPr>
        <a:xfrm>
          <a:off x="0" y="436173"/>
          <a:ext cx="2156914" cy="12970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ASG–Zena ™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CA-Autosys (Workload Automation AE)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CA–Unicenter TNG Workload®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CONTROL-M® Distributed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Cron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TWS Distributed</a:t>
          </a:r>
        </a:p>
      </dsp:txBody>
      <dsp:txXfrm>
        <a:off x="0" y="436173"/>
        <a:ext cx="2156914" cy="12970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12C72-1306-4A0C-8ED6-D3EFC04C8543}">
      <dsp:nvSpPr>
        <dsp:cNvPr id="0" name=""/>
        <dsp:cNvSpPr/>
      </dsp:nvSpPr>
      <dsp:spPr>
        <a:xfrm>
          <a:off x="0" y="39947"/>
          <a:ext cx="2156915" cy="261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Distributed SCM </a:t>
          </a:r>
          <a:r>
            <a:rPr lang="en-US" sz="900" kern="1200" dirty="0">
              <a:latin typeface="DINOT" pitchFamily="34" charset="0"/>
              <a:cs typeface="DINOT" pitchFamily="34" charset="0"/>
            </a:rPr>
            <a:t>(11)</a:t>
          </a:r>
          <a:endParaRPr lang="en-US" sz="900" kern="1200" dirty="0">
            <a:solidFill>
              <a:srgbClr val="080808"/>
            </a:solidFill>
            <a:latin typeface="DINOT" pitchFamily="34" charset="0"/>
            <a:cs typeface="DINOT" pitchFamily="34" charset="0"/>
          </a:endParaRPr>
        </a:p>
      </dsp:txBody>
      <dsp:txXfrm>
        <a:off x="0" y="39947"/>
        <a:ext cx="2156915" cy="261256"/>
      </dsp:txXfrm>
    </dsp:sp>
    <dsp:sp modelId="{DBACA02C-BD92-429E-A226-8ABE7BC1BA78}">
      <dsp:nvSpPr>
        <dsp:cNvPr id="0" name=""/>
        <dsp:cNvSpPr/>
      </dsp:nvSpPr>
      <dsp:spPr>
        <a:xfrm>
          <a:off x="0" y="287832"/>
          <a:ext cx="2156915" cy="2141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Borland® StarTeam®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CA-SCM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CVS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</a:t>
          </a:r>
          <a:r>
            <a:rPr lang="en-US" sz="1100" kern="1200" dirty="0" err="1">
              <a:solidFill>
                <a:srgbClr val="080808"/>
              </a:solidFill>
              <a:latin typeface="DINOT" pitchFamily="34" charset="0"/>
              <a:cs typeface="DINOT" pitchFamily="34" charset="0"/>
            </a:rPr>
            <a:t>Git</a:t>
          </a: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 (d)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Rational® ClearCase®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Rational® Team Concert (RTC)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Serena® Dimensions® CM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Subversion® SVN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Team Foundation Version Control (TFS)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Visual Source Safe® (VSS)</a:t>
          </a:r>
        </a:p>
      </dsp:txBody>
      <dsp:txXfrm>
        <a:off x="0" y="287832"/>
        <a:ext cx="2156915" cy="21410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B0712-8281-485C-9252-9CC9FE65A6B2}">
      <dsp:nvSpPr>
        <dsp:cNvPr id="0" name=""/>
        <dsp:cNvSpPr/>
      </dsp:nvSpPr>
      <dsp:spPr>
        <a:xfrm>
          <a:off x="1053" y="9569"/>
          <a:ext cx="2154807" cy="256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ETL </a:t>
          </a:r>
          <a:r>
            <a:rPr lang="en-US" sz="900" kern="1200" dirty="0">
              <a:latin typeface="DINOT" pitchFamily="34" charset="0"/>
              <a:cs typeface="DINOT" pitchFamily="34" charset="0"/>
            </a:rPr>
            <a:t>(3)</a:t>
          </a:r>
        </a:p>
      </dsp:txBody>
      <dsp:txXfrm>
        <a:off x="1053" y="9569"/>
        <a:ext cx="2154807" cy="256307"/>
      </dsp:txXfrm>
    </dsp:sp>
    <dsp:sp modelId="{C3CEDAC6-4EE7-4124-B822-93737F2A0AB5}">
      <dsp:nvSpPr>
        <dsp:cNvPr id="0" name=""/>
        <dsp:cNvSpPr/>
      </dsp:nvSpPr>
      <dsp:spPr>
        <a:xfrm>
          <a:off x="1053" y="244608"/>
          <a:ext cx="2154807" cy="6313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DataStage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MS SSIS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Informatica</a:t>
          </a:r>
        </a:p>
      </dsp:txBody>
      <dsp:txXfrm>
        <a:off x="1053" y="244608"/>
        <a:ext cx="2154807" cy="63134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47F7B-C983-4E8D-B57A-BE6014EFED0F}">
      <dsp:nvSpPr>
        <dsp:cNvPr id="0" name=""/>
        <dsp:cNvSpPr/>
      </dsp:nvSpPr>
      <dsp:spPr>
        <a:xfrm>
          <a:off x="0" y="110520"/>
          <a:ext cx="2194488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>
              <a:latin typeface="DINOT" pitchFamily="34" charset="0"/>
              <a:cs typeface="DINOT" pitchFamily="34" charset="0"/>
            </a:rPr>
            <a:t>z/OS Technologies (</a:t>
          </a:r>
          <a:r>
            <a:rPr lang="en-US" sz="1000" kern="1200" dirty="0">
              <a:solidFill>
                <a:schemeClr val="bg1"/>
              </a:solidFill>
              <a:latin typeface="DINOT" pitchFamily="34" charset="0"/>
              <a:cs typeface="DINOT" pitchFamily="34" charset="0"/>
            </a:rPr>
            <a:t>29)</a:t>
          </a:r>
        </a:p>
      </dsp:txBody>
      <dsp:txXfrm>
        <a:off x="0" y="110520"/>
        <a:ext cx="2194488" cy="288000"/>
      </dsp:txXfrm>
    </dsp:sp>
    <dsp:sp modelId="{64461498-A95B-4783-9721-41246D89B24E}">
      <dsp:nvSpPr>
        <dsp:cNvPr id="0" name=""/>
        <dsp:cNvSpPr/>
      </dsp:nvSpPr>
      <dsp:spPr>
        <a:xfrm>
          <a:off x="0" y="398520"/>
          <a:ext cx="2194488" cy="4611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APS</a:t>
          </a:r>
          <a:endParaRPr lang="en-US" sz="10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Assembler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BMS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CA–ADS/O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CA–Easytrieve®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CA–Fast Unload for DB2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CA–IDEAL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CA–IDMS/DC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CA–Telon®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CICS®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CICSPLEX® SM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CICS Application File Control (CAFC)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chemeClr val="tx1"/>
              </a:solidFill>
              <a:latin typeface="DINOT" pitchFamily="34" charset="0"/>
              <a:cs typeface="DINOT" pitchFamily="34" charset="0"/>
            </a:rPr>
            <a:t>COBOL  z/OS (Cobol Enterprise 5.2)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DELINK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FORTRAN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IMS/DC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JCL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MANTIS®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Menu Support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MFS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MQ Series®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NATURAL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ObjectStar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PL/1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REXX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SAS Base 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SMF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SMP/E z/OS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z/OS Catalog</a:t>
          </a:r>
        </a:p>
      </dsp:txBody>
      <dsp:txXfrm>
        <a:off x="0" y="398520"/>
        <a:ext cx="2194488" cy="46115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27148-811E-4FFD-9D4F-551D6C5054B9}">
      <dsp:nvSpPr>
        <dsp:cNvPr id="0" name=""/>
        <dsp:cNvSpPr/>
      </dsp:nvSpPr>
      <dsp:spPr>
        <a:xfrm>
          <a:off x="2134" y="70257"/>
          <a:ext cx="2081567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z/OS SCM (6)</a:t>
          </a:r>
        </a:p>
      </dsp:txBody>
      <dsp:txXfrm>
        <a:off x="2134" y="70257"/>
        <a:ext cx="2081567" cy="316800"/>
      </dsp:txXfrm>
    </dsp:sp>
    <dsp:sp modelId="{0067BB4F-6D9C-4A51-9DDE-8078CF5CCC35}">
      <dsp:nvSpPr>
        <dsp:cNvPr id="0" name=""/>
        <dsp:cNvSpPr/>
      </dsp:nvSpPr>
      <dsp:spPr>
        <a:xfrm>
          <a:off x="0" y="374330"/>
          <a:ext cx="2081567" cy="18286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ASG–LCM ™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CA–Endevor®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CA–Librarian®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CA–Panvalet®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IBM SCLM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Serena ChangeMan®</a:t>
          </a:r>
        </a:p>
      </dsp:txBody>
      <dsp:txXfrm>
        <a:off x="0" y="374330"/>
        <a:ext cx="2081567" cy="1828684"/>
      </dsp:txXfrm>
    </dsp:sp>
    <dsp:sp modelId="{41C371FD-0E04-4B85-B7CD-F13BE9B055EE}">
      <dsp:nvSpPr>
        <dsp:cNvPr id="0" name=""/>
        <dsp:cNvSpPr/>
      </dsp:nvSpPr>
      <dsp:spPr>
        <a:xfrm>
          <a:off x="2375121" y="70257"/>
          <a:ext cx="2081567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z/OS Databases z/OS (10)</a:t>
          </a:r>
        </a:p>
      </dsp:txBody>
      <dsp:txXfrm>
        <a:off x="2375121" y="70257"/>
        <a:ext cx="2081567" cy="316800"/>
      </dsp:txXfrm>
    </dsp:sp>
    <dsp:sp modelId="{345E75F1-81DC-4CC6-9E85-9A5DA9F2AC10}">
      <dsp:nvSpPr>
        <dsp:cNvPr id="0" name=""/>
        <dsp:cNvSpPr/>
      </dsp:nvSpPr>
      <dsp:spPr>
        <a:xfrm>
          <a:off x="2375121" y="387057"/>
          <a:ext cx="2081567" cy="18286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ADABAS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CA–DATACOMM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CA–IDMS/DB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Schema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DB2 Stored Proc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IMS/DB (DL/1) 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Model 204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QMF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SPITAB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Teradata z/OS</a:t>
          </a:r>
        </a:p>
      </dsp:txBody>
      <dsp:txXfrm>
        <a:off x="2375121" y="387057"/>
        <a:ext cx="2081567" cy="1828684"/>
      </dsp:txXfrm>
    </dsp:sp>
    <dsp:sp modelId="{AB35DD39-5058-4DBE-9885-E34A544F8CD9}">
      <dsp:nvSpPr>
        <dsp:cNvPr id="0" name=""/>
        <dsp:cNvSpPr/>
      </dsp:nvSpPr>
      <dsp:spPr>
        <a:xfrm>
          <a:off x="4748107" y="70257"/>
          <a:ext cx="2081567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DINOT" pitchFamily="34" charset="0"/>
              <a:cs typeface="DINOT" pitchFamily="34" charset="0"/>
            </a:rPr>
            <a:t>z/OS Schedulers (9)</a:t>
          </a:r>
        </a:p>
      </dsp:txBody>
      <dsp:txXfrm>
        <a:off x="4748107" y="70257"/>
        <a:ext cx="2081567" cy="316800"/>
      </dsp:txXfrm>
    </dsp:sp>
    <dsp:sp modelId="{35A83840-7322-4AC8-AD13-E577D7B6F3D4}">
      <dsp:nvSpPr>
        <dsp:cNvPr id="0" name=""/>
        <dsp:cNvSpPr/>
      </dsp:nvSpPr>
      <dsp:spPr>
        <a:xfrm>
          <a:off x="4748107" y="387057"/>
          <a:ext cx="2081567" cy="18286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ASG–Zeke ™</a:t>
          </a:r>
          <a:endParaRPr lang="en-US" sz="1100" kern="1200" dirty="0">
            <a:latin typeface="DINOT" pitchFamily="34" charset="0"/>
            <a:cs typeface="DINOT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ASG –Cortex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CA-ESP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CA–Jobtrac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CA–Scheduler®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CA–7®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CONTROL–M®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HS5000/APM z/OS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OPC – TWS z/OS</a:t>
          </a:r>
        </a:p>
      </dsp:txBody>
      <dsp:txXfrm>
        <a:off x="4748107" y="387057"/>
        <a:ext cx="2081567" cy="18286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27148-811E-4FFD-9D4F-551D6C5054B9}">
      <dsp:nvSpPr>
        <dsp:cNvPr id="0" name=""/>
        <dsp:cNvSpPr/>
      </dsp:nvSpPr>
      <dsp:spPr>
        <a:xfrm>
          <a:off x="0" y="97290"/>
          <a:ext cx="210312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DINOT" pitchFamily="34" charset="0"/>
              <a:cs typeface="DINOT" pitchFamily="34" charset="0"/>
            </a:rPr>
            <a:t>iSeries (7)</a:t>
          </a:r>
        </a:p>
      </dsp:txBody>
      <dsp:txXfrm>
        <a:off x="0" y="97290"/>
        <a:ext cx="2103120" cy="345600"/>
      </dsp:txXfrm>
    </dsp:sp>
    <dsp:sp modelId="{0067BB4F-6D9C-4A51-9DDE-8078CF5CCC35}">
      <dsp:nvSpPr>
        <dsp:cNvPr id="0" name=""/>
        <dsp:cNvSpPr/>
      </dsp:nvSpPr>
      <dsp:spPr>
        <a:xfrm>
          <a:off x="0" y="442890"/>
          <a:ext cx="2103120" cy="17458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Catalog</a:t>
          </a:r>
          <a:endParaRPr lang="en-US" sz="1200" kern="1200" dirty="0">
            <a:latin typeface="DINOT" pitchFamily="34" charset="0"/>
            <a:cs typeface="DINOT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COBOL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Command Language (CL)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RPG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DB2 UDB Schema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DB2 UDB Stored Proc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80808"/>
              </a:solidFill>
              <a:latin typeface="DINOT" pitchFamily="34" charset="0"/>
              <a:cs typeface="DINOT" pitchFamily="34" charset="0"/>
            </a:rPr>
            <a:t>AS/400 Library File System</a:t>
          </a:r>
        </a:p>
      </dsp:txBody>
      <dsp:txXfrm>
        <a:off x="0" y="442890"/>
        <a:ext cx="2103120" cy="1745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66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66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78976-1B2E-45E3-B64F-536BFFF19F87}" type="datetimeFigureOut">
              <a:rPr lang="en-US" smtClean="0"/>
              <a:t>5/18/18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1138238"/>
            <a:ext cx="5461000" cy="3071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79923"/>
            <a:ext cx="5486400" cy="35835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44502"/>
            <a:ext cx="2971800" cy="4566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44502"/>
            <a:ext cx="2971800" cy="4566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A5D4C-2DF7-4327-B954-BB80B8F9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A5D4C-2DF7-4327-B954-BB80B8F93B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50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tx2"/>
                </a:solidFill>
              </a:rPr>
              <a:t>ASG is a global provider of mission-critical management solutions from legacy to leading</a:t>
            </a:r>
            <a:r>
              <a:rPr lang="en-US" sz="1200" baseline="0" dirty="0">
                <a:solidFill>
                  <a:schemeClr val="tx2"/>
                </a:solidFill>
              </a:rPr>
              <a:t> edge environments.</a:t>
            </a:r>
            <a:endParaRPr lang="en-US" sz="1200" dirty="0">
              <a:solidFill>
                <a:schemeClr val="tx2"/>
              </a:solidFill>
            </a:endParaRPr>
          </a:p>
          <a:p>
            <a:r>
              <a:rPr lang="en-US" sz="1200" dirty="0">
                <a:solidFill>
                  <a:schemeClr val="tx2"/>
                </a:solidFill>
              </a:rPr>
              <a:t>We  over a thousand</a:t>
            </a:r>
            <a:r>
              <a:rPr lang="en-US" sz="1200" baseline="0" dirty="0">
                <a:solidFill>
                  <a:schemeClr val="tx2"/>
                </a:solidFill>
              </a:rPr>
              <a:t> people supporting a </a:t>
            </a:r>
            <a:r>
              <a:rPr lang="en-US" sz="1200" dirty="0">
                <a:solidFill>
                  <a:schemeClr val="tx2"/>
                </a:solidFill>
              </a:rPr>
              <a:t>global customer base across 4,000</a:t>
            </a:r>
            <a:r>
              <a:rPr lang="en-US" sz="1200" baseline="0" dirty="0">
                <a:solidFill>
                  <a:schemeClr val="tx2"/>
                </a:solidFill>
              </a:rPr>
              <a:t> </a:t>
            </a:r>
            <a:r>
              <a:rPr lang="en-US" sz="1200" dirty="0">
                <a:solidFill>
                  <a:schemeClr val="tx2"/>
                </a:solidFill>
              </a:rPr>
              <a:t>midmarket</a:t>
            </a:r>
            <a:r>
              <a:rPr lang="en-US" sz="1200" baseline="0" dirty="0">
                <a:solidFill>
                  <a:schemeClr val="tx2"/>
                </a:solidFill>
              </a:rPr>
              <a:t> and enterprise customers.</a:t>
            </a:r>
            <a:endParaRPr lang="en-US" sz="1200" dirty="0">
              <a:solidFill>
                <a:schemeClr val="tx2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>
                <a:solidFill>
                  <a:schemeClr val="tx2"/>
                </a:solidFill>
              </a:rPr>
              <a:t>With an annual revenue of 200 + million,  </a:t>
            </a:r>
            <a:r>
              <a:rPr lang="en-US" sz="1200" dirty="0">
                <a:solidFill>
                  <a:schemeClr val="tx2"/>
                </a:solidFill>
              </a:rPr>
              <a:t>we are privately held with</a:t>
            </a:r>
            <a:r>
              <a:rPr lang="en-US" sz="1200" baseline="0" dirty="0">
                <a:solidFill>
                  <a:schemeClr val="tx2"/>
                </a:solidFill>
              </a:rPr>
              <a:t> principal investors GSO and KKR.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solidFill>
                <a:schemeClr val="tx2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>
                <a:solidFill>
                  <a:schemeClr val="tx2"/>
                </a:solidFill>
              </a:rPr>
              <a:t>[note to sales – for any additional financial information, you can schedule a call with our CFO]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solidFill>
                <a:schemeClr val="tx2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solidFill>
                <a:schemeClr val="tx2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solidFill>
                <a:schemeClr val="tx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2ED1C-766C-4D31-81F6-F4977393F9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66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50838" y="693738"/>
            <a:ext cx="6156325" cy="3463925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  <a:ea typeface="MS PGothic"/>
                <a:cs typeface="MS PGothic"/>
              </a:rPr>
              <a:t>Highlights:</a:t>
            </a:r>
          </a:p>
          <a:p>
            <a:r>
              <a:rPr lang="en-US" dirty="0">
                <a:latin typeface="Arial" pitchFamily="34" charset="0"/>
                <a:ea typeface="MS PGothic"/>
                <a:cs typeface="MS PGothic"/>
              </a:rPr>
              <a:t>There is a collaboration</a:t>
            </a:r>
            <a:r>
              <a:rPr lang="en-US" baseline="0" dirty="0">
                <a:latin typeface="Arial" pitchFamily="34" charset="0"/>
                <a:ea typeface="MS PGothic"/>
                <a:cs typeface="MS PGothic"/>
              </a:rPr>
              <a:t> effort between local stewardship communities </a:t>
            </a:r>
            <a:endParaRPr lang="en-US" dirty="0">
              <a:latin typeface="Arial" pitchFamily="34" charset="0"/>
              <a:ea typeface="MS PGothic"/>
              <a:cs typeface="MS PGothic"/>
            </a:endParaRPr>
          </a:p>
          <a:p>
            <a:r>
              <a:rPr lang="en-US" dirty="0">
                <a:latin typeface="Arial" pitchFamily="34" charset="0"/>
                <a:ea typeface="MS PGothic"/>
                <a:cs typeface="MS PGothic"/>
              </a:rPr>
              <a:t>This</a:t>
            </a:r>
            <a:r>
              <a:rPr lang="en-US" baseline="0" dirty="0">
                <a:latin typeface="Arial" pitchFamily="34" charset="0"/>
                <a:ea typeface="MS PGothic"/>
                <a:cs typeface="MS PGothic"/>
              </a:rPr>
              <a:t> process bakes governance into the data lifecycle</a:t>
            </a:r>
          </a:p>
          <a:p>
            <a:r>
              <a:rPr lang="en-US" dirty="0">
                <a:latin typeface="Arial" pitchFamily="34" charset="0"/>
                <a:ea typeface="MS PGothic"/>
                <a:cs typeface="MS PGothic"/>
              </a:rPr>
              <a:t>Define the data in a repeatable way</a:t>
            </a:r>
          </a:p>
          <a:p>
            <a:r>
              <a:rPr lang="en-US" dirty="0">
                <a:latin typeface="Arial" pitchFamily="34" charset="0"/>
                <a:ea typeface="MS PGothic"/>
                <a:cs typeface="MS PGothic"/>
              </a:rPr>
              <a:t>Crowdsourcing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28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BB119-CE00-4CF4-9602-1D853AAF1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MS PGothic"/>
                <a:cs typeface="MS PGothic"/>
              </a:rPr>
              <a:pPr marL="0" marR="0" lvl="0" indent="0" algn="r" defTabSz="9128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MS PGothic"/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479676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>
                <a:solidFill>
                  <a:srgbClr val="0070C0"/>
                </a:solidFill>
              </a:rPr>
              <a:t>We scan over 220 technologies in the following categories…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FDD44-240C-C345-95FF-EF3BA188C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62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FDD44-240C-C345-95FF-EF3BA188C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03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FDD44-240C-C345-95FF-EF3BA188C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9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FDD44-240C-C345-95FF-EF3BA188C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76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ASG_Cov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5559" y="2420479"/>
            <a:ext cx="5586886" cy="1135731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3200" baseline="0"/>
            </a:lvl1pPr>
          </a:lstStyle>
          <a:p>
            <a:r>
              <a:rPr lang="en-US" dirty="0"/>
              <a:t>CLICK TO EDIT MASTER TITLE STYLE – ALL CAPS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5559" y="3670333"/>
            <a:ext cx="5586886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1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9" y="955139"/>
            <a:ext cx="1114112" cy="10511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594" y="1940996"/>
            <a:ext cx="5677882" cy="40789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16378" y="6448701"/>
            <a:ext cx="2388359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US" sz="800" baseline="0" dirty="0">
                <a:solidFill>
                  <a:schemeClr val="accent2"/>
                </a:solidFill>
              </a:rPr>
              <a:t>© 2016 ASG  Technologies Group, Inc.</a:t>
            </a:r>
            <a:br>
              <a:rPr lang="en-US" sz="800" baseline="0" dirty="0">
                <a:solidFill>
                  <a:schemeClr val="accent2"/>
                </a:solidFill>
              </a:rPr>
            </a:br>
            <a:r>
              <a:rPr lang="en-US" sz="800" baseline="0" dirty="0">
                <a:solidFill>
                  <a:schemeClr val="accent2"/>
                </a:solidFill>
              </a:rPr>
              <a:t>All rights reserved</a:t>
            </a:r>
            <a:endParaRPr lang="en-US" sz="800" dirty="0">
              <a:solidFill>
                <a:schemeClr val="accent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594" y="1940996"/>
            <a:ext cx="5677882" cy="407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0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SG_Chapter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808451"/>
            <a:ext cx="10536379" cy="1867651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3737769"/>
            <a:ext cx="10536380" cy="1500187"/>
          </a:xfrm>
        </p:spPr>
        <p:txBody>
          <a:bodyPr>
            <a:normAutofit/>
          </a:bodyPr>
          <a:lstStyle>
            <a:lvl1pPr marL="0" indent="0" algn="ctr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79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SG_ThankYou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810" y="1598150"/>
            <a:ext cx="10536379" cy="1867651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3946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227499" y="2024224"/>
            <a:ext cx="996191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2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48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2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61104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233946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&amp;Title(2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0484"/>
            <a:ext cx="4261104" cy="39050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09739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470484"/>
            <a:ext cx="4261104" cy="39050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227500" y="1900989"/>
            <a:ext cx="4261104" cy="441158"/>
          </a:xfrm>
        </p:spPr>
        <p:txBody>
          <a:bodyPr anchor="ctr"/>
          <a:lstStyle>
            <a:lvl1pPr marL="0" indent="0" algn="ctr">
              <a:buNone/>
              <a:defRPr cap="all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705599" y="1900989"/>
            <a:ext cx="4261104" cy="441158"/>
          </a:xfrm>
        </p:spPr>
        <p:txBody>
          <a:bodyPr anchor="ctr"/>
          <a:lstStyle>
            <a:lvl1pPr marL="0" indent="0" algn="ctr">
              <a:buNone/>
              <a:defRPr cap="all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609739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27500" y="2470484"/>
            <a:ext cx="4261104" cy="390507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705599" y="2470484"/>
            <a:ext cx="4261104" cy="390507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227500" y="1900989"/>
            <a:ext cx="4261104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705599" y="1900989"/>
            <a:ext cx="4261104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22381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&amp;Title(3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2843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&amp;Title(3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3899062"/>
          </a:xfrm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3899062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3899062"/>
          </a:xfrm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4571426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4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1881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1881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1219200" y="4421516"/>
            <a:ext cx="4258900" cy="1881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697299" y="4421516"/>
            <a:ext cx="4261104" cy="1881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9200" y="4163383"/>
            <a:ext cx="9970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219200" y="4163383"/>
            <a:ext cx="9970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94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4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1219200" y="4421516"/>
            <a:ext cx="4258900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697299" y="4421516"/>
            <a:ext cx="4261104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661007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3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122750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465997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809244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20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0466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3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122750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465997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809244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20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24139341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27499" y="2024224"/>
            <a:ext cx="9961917" cy="4351338"/>
          </a:xfrm>
        </p:spPr>
        <p:txBody>
          <a:bodyPr/>
          <a:lstStyle/>
          <a:p>
            <a:pPr lvl="0"/>
            <a:r>
              <a:rPr lang="en-US" dirty="0"/>
              <a:t>Include an image, table, </a:t>
            </a:r>
            <a:r>
              <a:rPr lang="en-US" noProof="0" dirty="0"/>
              <a:t>illustration</a:t>
            </a:r>
            <a:r>
              <a:rPr lang="en-US" dirty="0"/>
              <a:t> 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458275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Content&amp;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27499" y="2024224"/>
            <a:ext cx="9961917" cy="2928776"/>
          </a:xfrm>
        </p:spPr>
        <p:txBody>
          <a:bodyPr/>
          <a:lstStyle/>
          <a:p>
            <a:pPr lvl="0"/>
            <a:r>
              <a:rPr lang="en-US" dirty="0"/>
              <a:t>Include an image, table, </a:t>
            </a:r>
            <a:r>
              <a:rPr lang="en-US" noProof="0" dirty="0"/>
              <a:t>illustration</a:t>
            </a:r>
            <a:r>
              <a:rPr lang="en-US" dirty="0"/>
              <a:t> 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1227499" y="5110324"/>
            <a:ext cx="9961917" cy="1252376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5563373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227499" y="2024224"/>
            <a:ext cx="9961917" cy="2928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1227499" y="5110324"/>
            <a:ext cx="4868501" cy="358942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9484740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Content&amp;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7500" y="2024224"/>
            <a:ext cx="4258900" cy="4351338"/>
          </a:xfrm>
        </p:spPr>
        <p:txBody>
          <a:bodyPr/>
          <a:lstStyle/>
          <a:p>
            <a:pPr lvl="0"/>
            <a:r>
              <a:rPr lang="en-US" noProof="0" dirty="0"/>
              <a:t>Include an image, table, illustration 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6708391" y="2024224"/>
            <a:ext cx="4258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68405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Image&amp;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7500" y="2747028"/>
            <a:ext cx="3706450" cy="2905730"/>
          </a:xfrm>
        </p:spPr>
        <p:txBody>
          <a:bodyPr/>
          <a:lstStyle/>
          <a:p>
            <a:pPr lvl="0"/>
            <a:r>
              <a:rPr lang="en-US" noProof="0" dirty="0"/>
              <a:t>Include an image, table, illustration 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5486400" y="2024224"/>
            <a:ext cx="5480891" cy="4351338"/>
          </a:xfrm>
        </p:spPr>
        <p:txBody>
          <a:bodyPr anchor="ctr"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123469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SG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035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2288665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itle_Sub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252748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G_Textboxes(3)_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01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SG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125" y="259187"/>
            <a:ext cx="573302" cy="54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44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SG_ThankYou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810" y="1598150"/>
            <a:ext cx="10536379" cy="1867651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4129582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227499" y="2024224"/>
            <a:ext cx="996191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7602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2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79331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2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61104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03052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&amp;Title(2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0484"/>
            <a:ext cx="4261104" cy="39050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609739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470484"/>
            <a:ext cx="4261104" cy="39050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227500" y="1900989"/>
            <a:ext cx="4261104" cy="441158"/>
          </a:xfrm>
        </p:spPr>
        <p:txBody>
          <a:bodyPr anchor="ctr"/>
          <a:lstStyle>
            <a:lvl1pPr marL="0" indent="0" algn="ctr">
              <a:buNone/>
              <a:defRPr cap="all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705599" y="1900989"/>
            <a:ext cx="4261104" cy="441158"/>
          </a:xfrm>
        </p:spPr>
        <p:txBody>
          <a:bodyPr anchor="ctr"/>
          <a:lstStyle>
            <a:lvl1pPr marL="0" indent="0" algn="ctr">
              <a:buNone/>
              <a:defRPr cap="all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7177046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27500" y="2470484"/>
            <a:ext cx="4261104" cy="390507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705599" y="2470484"/>
            <a:ext cx="4261104" cy="3905078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227500" y="1900989"/>
            <a:ext cx="4261104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705599" y="1900989"/>
            <a:ext cx="4261104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2359417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&amp;Title(3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389906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0810275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&amp;Title(3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3899062"/>
          </a:xfrm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3899062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3899062"/>
          </a:xfrm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2165561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4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18810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6096000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18810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1219200" y="4421516"/>
            <a:ext cx="4258900" cy="18810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697299" y="4421516"/>
            <a:ext cx="4261104" cy="18810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19200" y="4163383"/>
            <a:ext cx="9970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847082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4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024224"/>
            <a:ext cx="4258900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705599" y="2024224"/>
            <a:ext cx="4261104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1219200" y="4421516"/>
            <a:ext cx="4258900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697299" y="4421516"/>
            <a:ext cx="4261104" cy="188102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4876260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3)_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noFill/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449821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7930685" y="1540042"/>
            <a:ext cx="0" cy="4835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122750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465997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8092440" y="4495800"/>
            <a:ext cx="3108960" cy="1866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20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2950955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3)_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24765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– ALL CAPS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22750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5997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92440" y="1900989"/>
            <a:ext cx="3108960" cy="441158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122750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465997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8092440" y="4495800"/>
            <a:ext cx="3108960" cy="18669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20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5092329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27499" y="2024224"/>
            <a:ext cx="9961917" cy="4351338"/>
          </a:xfrm>
        </p:spPr>
        <p:txBody>
          <a:bodyPr/>
          <a:lstStyle/>
          <a:p>
            <a:pPr lvl="0"/>
            <a:r>
              <a:rPr lang="en-US" dirty="0"/>
              <a:t>Include an image, table, </a:t>
            </a:r>
            <a:r>
              <a:rPr lang="en-US" noProof="0" dirty="0"/>
              <a:t>illustration</a:t>
            </a:r>
            <a:r>
              <a:rPr lang="en-US" dirty="0"/>
              <a:t> 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23621705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Content&amp;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27499" y="2024224"/>
            <a:ext cx="9961917" cy="2928776"/>
          </a:xfrm>
        </p:spPr>
        <p:txBody>
          <a:bodyPr/>
          <a:lstStyle/>
          <a:p>
            <a:pPr lvl="0"/>
            <a:r>
              <a:rPr lang="en-US" dirty="0"/>
              <a:t>Include an image, table, </a:t>
            </a:r>
            <a:r>
              <a:rPr lang="en-US" noProof="0" dirty="0"/>
              <a:t>illustration</a:t>
            </a:r>
            <a:r>
              <a:rPr lang="en-US" dirty="0"/>
              <a:t> 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1227499" y="5110324"/>
            <a:ext cx="9961917" cy="1252376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5283361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227499" y="2024224"/>
            <a:ext cx="9961917" cy="29287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1227499" y="5110324"/>
            <a:ext cx="4868501" cy="358942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6341083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Content&amp;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7500" y="2024224"/>
            <a:ext cx="4258900" cy="4351338"/>
          </a:xfrm>
        </p:spPr>
        <p:txBody>
          <a:bodyPr/>
          <a:lstStyle/>
          <a:p>
            <a:pPr lvl="0"/>
            <a:r>
              <a:rPr lang="en-US" noProof="0" dirty="0"/>
              <a:t>Include an image, table, illustration 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6708391" y="2024224"/>
            <a:ext cx="42589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14149221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Image&amp;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7500" y="2747028"/>
            <a:ext cx="3706450" cy="2905730"/>
          </a:xfrm>
        </p:spPr>
        <p:txBody>
          <a:bodyPr/>
          <a:lstStyle/>
          <a:p>
            <a:pPr lvl="0"/>
            <a:r>
              <a:rPr lang="en-US" noProof="0" dirty="0"/>
              <a:t>Include an image, table, illustration 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5486400" y="2024224"/>
            <a:ext cx="5480891" cy="4351338"/>
          </a:xfrm>
        </p:spPr>
        <p:txBody>
          <a:bodyPr anchor="ctr"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 cap="all" baseline="0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32630723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411750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itle_Sub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8730" y="319860"/>
            <a:ext cx="10260686" cy="722877"/>
          </a:xfrm>
        </p:spPr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8730" y="1069086"/>
            <a:ext cx="10272670" cy="438872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>
              <a:defRPr sz="1400" b="1">
                <a:solidFill>
                  <a:schemeClr val="bg2"/>
                </a:solidFill>
              </a:defRPr>
            </a:lvl2pPr>
            <a:lvl3pPr>
              <a:defRPr sz="1200" b="1">
                <a:solidFill>
                  <a:schemeClr val="bg2"/>
                </a:solidFill>
              </a:defRPr>
            </a:lvl3pPr>
            <a:lvl4pPr>
              <a:defRPr sz="1100" b="1">
                <a:solidFill>
                  <a:schemeClr val="bg2"/>
                </a:solidFill>
              </a:defRPr>
            </a:lvl4pPr>
            <a:lvl5pPr>
              <a:defRPr sz="1100"/>
            </a:lvl5pPr>
          </a:lstStyle>
          <a:p>
            <a:pPr lvl="0"/>
            <a:r>
              <a:rPr lang="en-US" dirty="0"/>
              <a:t>CLICK TO EDIT SUBTITLE – ALL CAPS</a:t>
            </a:r>
          </a:p>
        </p:txBody>
      </p:sp>
    </p:spTree>
    <p:extLst>
      <p:ext uri="{BB962C8B-B14F-4D97-AF65-F5344CB8AC3E}">
        <p14:creationId xmlns:p14="http://schemas.microsoft.com/office/powerpoint/2010/main" val="2747665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SG_Textboxes(3)_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– ALL 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0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5997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8092440" y="4748462"/>
            <a:ext cx="3108960" cy="1627099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spcBef>
                <a:spcPts val="600"/>
              </a:spcBef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94131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SG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26083" y="386366"/>
            <a:ext cx="10278518" cy="564013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6546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46" Type="http://schemas.openxmlformats.org/officeDocument/2006/relationships/theme" Target="../theme/theme1.xml"/><Relationship Id="rId47" Type="http://schemas.openxmlformats.org/officeDocument/2006/relationships/image" Target="../media/image1.emf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125" y="259187"/>
            <a:ext cx="573302" cy="5409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8730" y="319860"/>
            <a:ext cx="10260686" cy="106532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7499" y="2024224"/>
            <a:ext cx="9961917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AutoShape 3"/>
          <p:cNvSpPr>
            <a:spLocks noChangeAspect="1" noChangeArrowheads="1" noTextEdit="1"/>
          </p:cNvSpPr>
          <p:nvPr/>
        </p:nvSpPr>
        <p:spPr bwMode="auto">
          <a:xfrm>
            <a:off x="11526838" y="635000"/>
            <a:ext cx="512762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20732" y="1540042"/>
            <a:ext cx="102686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816378" y="6448701"/>
            <a:ext cx="2388359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US" sz="800" baseline="0" dirty="0">
                <a:solidFill>
                  <a:schemeClr val="accent2"/>
                </a:solidFill>
              </a:rPr>
              <a:t>© 2016 ASG  Technologies Group, Inc.</a:t>
            </a:r>
            <a:br>
              <a:rPr lang="en-US" sz="800" baseline="0" dirty="0">
                <a:solidFill>
                  <a:schemeClr val="accent2"/>
                </a:solidFill>
              </a:rPr>
            </a:br>
            <a:r>
              <a:rPr lang="en-US" sz="800" baseline="0" dirty="0">
                <a:solidFill>
                  <a:schemeClr val="accent2"/>
                </a:solidFill>
              </a:rPr>
              <a:t>All rights reserved</a:t>
            </a:r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10" name="AutoShape 3"/>
          <p:cNvSpPr>
            <a:spLocks noChangeAspect="1" noChangeArrowheads="1" noTextEdit="1"/>
          </p:cNvSpPr>
          <p:nvPr userDrawn="1"/>
        </p:nvSpPr>
        <p:spPr bwMode="auto">
          <a:xfrm>
            <a:off x="11526838" y="635000"/>
            <a:ext cx="512762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920732" y="1540042"/>
            <a:ext cx="102686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06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693" r:id="rId25"/>
    <p:sldLayoutId id="2147483666" r:id="rId26"/>
    <p:sldLayoutId id="2147483677" r:id="rId27"/>
    <p:sldLayoutId id="2147483678" r:id="rId28"/>
    <p:sldLayoutId id="2147483679" r:id="rId29"/>
    <p:sldLayoutId id="2147483680" r:id="rId30"/>
    <p:sldLayoutId id="2147483682" r:id="rId31"/>
    <p:sldLayoutId id="2147483684" r:id="rId32"/>
    <p:sldLayoutId id="2147483685" r:id="rId33"/>
    <p:sldLayoutId id="2147483686" r:id="rId34"/>
    <p:sldLayoutId id="2147483687" r:id="rId35"/>
    <p:sldLayoutId id="2147483688" r:id="rId36"/>
    <p:sldLayoutId id="2147483692" r:id="rId37"/>
    <p:sldLayoutId id="2147483689" r:id="rId38"/>
    <p:sldLayoutId id="2147483694" r:id="rId39"/>
    <p:sldLayoutId id="2147483675" r:id="rId40"/>
    <p:sldLayoutId id="2147483690" r:id="rId41"/>
    <p:sldLayoutId id="2147483658" r:id="rId42"/>
    <p:sldLayoutId id="2147483659" r:id="rId43"/>
    <p:sldLayoutId id="2147483663" r:id="rId44"/>
    <p:sldLayoutId id="2147483722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768" userDrawn="1">
          <p15:clr>
            <a:srgbClr val="F26B43"/>
          </p15:clr>
        </p15:guide>
        <p15:guide id="2" pos="7056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3456" userDrawn="1">
          <p15:clr>
            <a:srgbClr val="F26B43"/>
          </p15:clr>
        </p15:guide>
        <p15:guide id="6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cott.Snively@ASG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6.xml"/><Relationship Id="rId20" Type="http://schemas.openxmlformats.org/officeDocument/2006/relationships/diagramQuickStyle" Target="../diagrams/quickStyle8.xml"/><Relationship Id="rId21" Type="http://schemas.openxmlformats.org/officeDocument/2006/relationships/diagramColors" Target="../diagrams/colors8.xml"/><Relationship Id="rId22" Type="http://schemas.microsoft.com/office/2007/relationships/diagramDrawing" Target="../diagrams/drawing8.xml"/><Relationship Id="rId23" Type="http://schemas.openxmlformats.org/officeDocument/2006/relationships/diagramData" Target="../diagrams/data9.xml"/><Relationship Id="rId24" Type="http://schemas.openxmlformats.org/officeDocument/2006/relationships/diagramLayout" Target="../diagrams/layout9.xml"/><Relationship Id="rId25" Type="http://schemas.openxmlformats.org/officeDocument/2006/relationships/diagramQuickStyle" Target="../diagrams/quickStyle9.xml"/><Relationship Id="rId26" Type="http://schemas.openxmlformats.org/officeDocument/2006/relationships/diagramColors" Target="../diagrams/colors9.xml"/><Relationship Id="rId27" Type="http://schemas.microsoft.com/office/2007/relationships/diagramDrawing" Target="../diagrams/drawing9.xml"/><Relationship Id="rId28" Type="http://schemas.openxmlformats.org/officeDocument/2006/relationships/diagramData" Target="../diagrams/data10.xml"/><Relationship Id="rId29" Type="http://schemas.openxmlformats.org/officeDocument/2006/relationships/diagramLayout" Target="../diagrams/layout10.xml"/><Relationship Id="rId30" Type="http://schemas.openxmlformats.org/officeDocument/2006/relationships/diagramQuickStyle" Target="../diagrams/quickStyle10.xml"/><Relationship Id="rId31" Type="http://schemas.openxmlformats.org/officeDocument/2006/relationships/diagramColors" Target="../diagrams/colors10.xml"/><Relationship Id="rId32" Type="http://schemas.microsoft.com/office/2007/relationships/diagramDrawing" Target="../diagrams/drawing10.xml"/><Relationship Id="rId10" Type="http://schemas.openxmlformats.org/officeDocument/2006/relationships/diagramQuickStyle" Target="../diagrams/quickStyle6.xml"/><Relationship Id="rId11" Type="http://schemas.openxmlformats.org/officeDocument/2006/relationships/diagramColors" Target="../diagrams/colors6.xml"/><Relationship Id="rId12" Type="http://schemas.microsoft.com/office/2007/relationships/diagramDrawing" Target="../diagrams/drawing6.xml"/><Relationship Id="rId13" Type="http://schemas.openxmlformats.org/officeDocument/2006/relationships/diagramData" Target="../diagrams/data7.xml"/><Relationship Id="rId14" Type="http://schemas.openxmlformats.org/officeDocument/2006/relationships/diagramLayout" Target="../diagrams/layout7.xml"/><Relationship Id="rId15" Type="http://schemas.openxmlformats.org/officeDocument/2006/relationships/diagramQuickStyle" Target="../diagrams/quickStyle7.xml"/><Relationship Id="rId16" Type="http://schemas.openxmlformats.org/officeDocument/2006/relationships/diagramColors" Target="../diagrams/colors7.xml"/><Relationship Id="rId17" Type="http://schemas.microsoft.com/office/2007/relationships/diagramDrawing" Target="../diagrams/drawing7.xml"/><Relationship Id="rId18" Type="http://schemas.openxmlformats.org/officeDocument/2006/relationships/diagramData" Target="../diagrams/data8.xml"/><Relationship Id="rId19" Type="http://schemas.openxmlformats.org/officeDocument/2006/relationships/diagramLayout" Target="../diagrams/layout8.xm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2.xml"/><Relationship Id="rId12" Type="http://schemas.microsoft.com/office/2007/relationships/diagramDrawing" Target="../diagrams/drawing12.xml"/><Relationship Id="rId13" Type="http://schemas.openxmlformats.org/officeDocument/2006/relationships/diagramData" Target="../diagrams/data13.xml"/><Relationship Id="rId14" Type="http://schemas.openxmlformats.org/officeDocument/2006/relationships/diagramLayout" Target="../diagrams/layout13.xml"/><Relationship Id="rId15" Type="http://schemas.openxmlformats.org/officeDocument/2006/relationships/diagramQuickStyle" Target="../diagrams/quickStyle13.xml"/><Relationship Id="rId16" Type="http://schemas.openxmlformats.org/officeDocument/2006/relationships/diagramColors" Target="../diagrams/colors13.xml"/><Relationship Id="rId17" Type="http://schemas.microsoft.com/office/2007/relationships/diagramDrawing" Target="../diagrams/drawing13.xm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8" Type="http://schemas.openxmlformats.org/officeDocument/2006/relationships/diagramData" Target="../diagrams/data12.xml"/><Relationship Id="rId9" Type="http://schemas.openxmlformats.org/officeDocument/2006/relationships/diagramLayout" Target="../diagrams/layout12.xml"/><Relationship Id="rId10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Enterprise Data Intelligence</a:t>
            </a:r>
            <a:br>
              <a:rPr lang="en-US" dirty="0"/>
            </a:br>
            <a:r>
              <a:rPr lang="en-US" cap="none" dirty="0"/>
              <a:t>Foundation for Success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Scott Snively</a:t>
            </a:r>
            <a:br>
              <a:rPr lang="en-US" sz="1900" dirty="0"/>
            </a:br>
            <a:r>
              <a:rPr lang="en-US" sz="1900" b="0" cap="none" dirty="0"/>
              <a:t>Strategic Sales Specialist, Data Intelligence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0" cap="none" dirty="0">
                <a:hlinkClick r:id="rId3"/>
              </a:rPr>
              <a:t>Scott.Snively@ASG.com</a:t>
            </a:r>
            <a:endParaRPr lang="en-US" sz="1900" b="0" cap="none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0" cap="none" dirty="0"/>
              <a:t>331-201-7503</a:t>
            </a:r>
            <a:endParaRPr lang="en-US" sz="1900" b="0" dirty="0"/>
          </a:p>
          <a:p>
            <a:r>
              <a:rPr lang="en-US" sz="1900" b="0" cap="none" dirty="0"/>
              <a:t>April 18, 2018</a:t>
            </a:r>
            <a:endParaRPr lang="en-US" sz="1900" cap="non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6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730" y="319860"/>
            <a:ext cx="10260686" cy="807083"/>
          </a:xfrm>
        </p:spPr>
        <p:txBody>
          <a:bodyPr/>
          <a:lstStyle/>
          <a:p>
            <a:r>
              <a:rPr lang="en-US" sz="3600" b="1" dirty="0"/>
              <a:t>ASG Technologies - WHO WE ARE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27500" y="2165684"/>
            <a:ext cx="4323068" cy="4209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ASG Technologies brings peace of mind to every enterprise with information access, management and control from legacy to leading edge environments.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7731" y="3429000"/>
            <a:ext cx="666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72602" y="5481113"/>
            <a:ext cx="1376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</a:rPr>
              <a:t>ANNUAL REVENUE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35995" y="5476017"/>
            <a:ext cx="8974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</a:rPr>
              <a:t>INVESTORS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3428" y="3428999"/>
            <a:ext cx="922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</a:rPr>
              <a:t>COUNTRIES</a:t>
            </a:r>
          </a:p>
        </p:txBody>
      </p:sp>
      <p:graphicFrame>
        <p:nvGraphicFramePr>
          <p:cNvPr id="25" name="Chart 24"/>
          <p:cNvGraphicFramePr/>
          <p:nvPr>
            <p:extLst/>
          </p:nvPr>
        </p:nvGraphicFramePr>
        <p:xfrm>
          <a:off x="948603" y="3437064"/>
          <a:ext cx="4145803" cy="276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90898" y="4275881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70%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02207" y="4984253"/>
            <a:ext cx="161614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00" b="1" dirty="0">
                <a:solidFill>
                  <a:schemeClr val="bg2"/>
                </a:solidFill>
              </a:rPr>
              <a:t>OF FORTUNE 500 COMPANIES</a:t>
            </a:r>
          </a:p>
          <a:p>
            <a:pPr algn="ctr">
              <a:spcBef>
                <a:spcPts val="600"/>
              </a:spcBef>
            </a:pPr>
            <a:r>
              <a:rPr lang="en-US" sz="900" b="1" dirty="0">
                <a:solidFill>
                  <a:schemeClr val="bg2"/>
                </a:solidFill>
              </a:rPr>
              <a:t>RUN ON ASG SOLUTIONS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806" y="4341341"/>
            <a:ext cx="1033995" cy="10404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915" y="2334313"/>
            <a:ext cx="1051649" cy="968287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9527304" y="4982281"/>
            <a:ext cx="1514870" cy="0"/>
          </a:xfrm>
          <a:prstGeom prst="line">
            <a:avLst/>
          </a:prstGeom>
          <a:ln w="19050">
            <a:solidFill>
              <a:srgbClr val="D1DB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04" y="4341341"/>
            <a:ext cx="1514870" cy="492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813" y="5130889"/>
            <a:ext cx="801853" cy="19454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4366" y="2344255"/>
            <a:ext cx="1264638" cy="114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43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3254" y="356916"/>
            <a:ext cx="10275216" cy="821435"/>
          </a:xfrm>
        </p:spPr>
        <p:txBody>
          <a:bodyPr/>
          <a:lstStyle/>
          <a:p>
            <a:r>
              <a:rPr lang="en-US" sz="3600" dirty="0"/>
              <a:t>Data Intelligence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D64E23E-FB25-4961-9FB2-D554663A721E}"/>
              </a:ext>
            </a:extLst>
          </p:cNvPr>
          <p:cNvSpPr/>
          <p:nvPr/>
        </p:nvSpPr>
        <p:spPr>
          <a:xfrm>
            <a:off x="1247479" y="2010887"/>
            <a:ext cx="55303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are metadata &amp; data lineage the foundation of all things data?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Quality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 Analysis &amp; Planning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Root Cause and Validation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Science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6F74C6-C605-4898-8AAE-C8DDC05B4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462" y="2648929"/>
            <a:ext cx="4479270" cy="341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5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3818529" y="3857903"/>
            <a:ext cx="3593506" cy="1797774"/>
            <a:chOff x="2876803" y="3721430"/>
            <a:chExt cx="3317081" cy="1797863"/>
          </a:xfrm>
        </p:grpSpPr>
        <p:grpSp>
          <p:nvGrpSpPr>
            <p:cNvPr id="3" name="Group 171"/>
            <p:cNvGrpSpPr>
              <a:grpSpLocks/>
            </p:cNvGrpSpPr>
            <p:nvPr/>
          </p:nvGrpSpPr>
          <p:grpSpPr bwMode="auto">
            <a:xfrm>
              <a:off x="2936335" y="3744825"/>
              <a:ext cx="3257549" cy="1774468"/>
              <a:chOff x="2936335" y="3744825"/>
              <a:chExt cx="3257549" cy="1774468"/>
            </a:xfrm>
          </p:grpSpPr>
          <p:grpSp>
            <p:nvGrpSpPr>
              <p:cNvPr id="4" name="Group 168"/>
              <p:cNvGrpSpPr>
                <a:grpSpLocks/>
              </p:cNvGrpSpPr>
              <p:nvPr/>
            </p:nvGrpSpPr>
            <p:grpSpPr bwMode="auto">
              <a:xfrm>
                <a:off x="2936335" y="3744825"/>
                <a:ext cx="3257549" cy="1774468"/>
                <a:chOff x="2936335" y="3744825"/>
                <a:chExt cx="3257549" cy="1774468"/>
              </a:xfrm>
            </p:grpSpPr>
            <p:sp>
              <p:nvSpPr>
                <p:cNvPr id="33" name="Flowchart: Magnetic Disk 32"/>
                <p:cNvSpPr/>
                <p:nvPr/>
              </p:nvSpPr>
              <p:spPr bwMode="auto">
                <a:xfrm>
                  <a:off x="2936335" y="3744825"/>
                  <a:ext cx="3257549" cy="1730461"/>
                </a:xfrm>
                <a:prstGeom prst="flowChartMagneticDisk">
                  <a:avLst/>
                </a:pr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1436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  <a:cs typeface="+mn-cs"/>
                  </a:endParaRPr>
                </a:p>
              </p:txBody>
            </p:sp>
            <p:grpSp>
              <p:nvGrpSpPr>
                <p:cNvPr id="5" name="Group 96"/>
                <p:cNvGrpSpPr>
                  <a:grpSpLocks/>
                </p:cNvGrpSpPr>
                <p:nvPr/>
              </p:nvGrpSpPr>
              <p:grpSpPr bwMode="auto">
                <a:xfrm>
                  <a:off x="3949698" y="4348167"/>
                  <a:ext cx="646922" cy="501955"/>
                  <a:chOff x="3682040" y="5273019"/>
                  <a:chExt cx="646146" cy="502639"/>
                </a:xfrm>
              </p:grpSpPr>
              <p:grpSp>
                <p:nvGrpSpPr>
                  <p:cNvPr id="6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3819795" y="5273019"/>
                    <a:ext cx="388450" cy="317966"/>
                    <a:chOff x="4001483" y="5626494"/>
                    <a:chExt cx="388450" cy="317966"/>
                  </a:xfrm>
                </p:grpSpPr>
                <p:sp>
                  <p:nvSpPr>
                    <p:cNvPr id="54" name="Parallelogram 53"/>
                    <p:cNvSpPr/>
                    <p:nvPr/>
                  </p:nvSpPr>
                  <p:spPr bwMode="auto">
                    <a:xfrm>
                      <a:off x="4091514" y="5729769"/>
                      <a:ext cx="298092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55" name="Parallelogram 54"/>
                    <p:cNvSpPr/>
                    <p:nvPr/>
                  </p:nvSpPr>
                  <p:spPr bwMode="auto">
                    <a:xfrm>
                      <a:off x="4077244" y="5709103"/>
                      <a:ext cx="299677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56" name="Parallelogram 55"/>
                    <p:cNvSpPr/>
                    <p:nvPr/>
                  </p:nvSpPr>
                  <p:spPr bwMode="auto">
                    <a:xfrm>
                      <a:off x="4058217" y="5690026"/>
                      <a:ext cx="298092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57" name="Parallelogram 56"/>
                    <p:cNvSpPr/>
                    <p:nvPr/>
                  </p:nvSpPr>
                  <p:spPr bwMode="auto">
                    <a:xfrm>
                      <a:off x="4039190" y="5666179"/>
                      <a:ext cx="299677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58" name="Parallelogram 57"/>
                    <p:cNvSpPr/>
                    <p:nvPr/>
                  </p:nvSpPr>
                  <p:spPr bwMode="auto">
                    <a:xfrm>
                      <a:off x="4023334" y="5647102"/>
                      <a:ext cx="299677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59" name="Parallelogram 58"/>
                    <p:cNvSpPr/>
                    <p:nvPr/>
                  </p:nvSpPr>
                  <p:spPr bwMode="auto">
                    <a:xfrm>
                      <a:off x="4001135" y="5626436"/>
                      <a:ext cx="298092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</p:grpSp>
              <p:sp>
                <p:nvSpPr>
                  <p:cNvPr id="16538" name="Text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82040" y="5559909"/>
                    <a:ext cx="646146" cy="2157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Applications</a:t>
                    </a:r>
                  </a:p>
                </p:txBody>
              </p:sp>
            </p:grpSp>
            <p:grpSp>
              <p:nvGrpSpPr>
                <p:cNvPr id="7" name="Group 98"/>
                <p:cNvGrpSpPr>
                  <a:grpSpLocks/>
                </p:cNvGrpSpPr>
                <p:nvPr/>
              </p:nvGrpSpPr>
              <p:grpSpPr bwMode="auto">
                <a:xfrm>
                  <a:off x="4631783" y="4883122"/>
                  <a:ext cx="387351" cy="501986"/>
                  <a:chOff x="4892634" y="5272987"/>
                  <a:chExt cx="388451" cy="502670"/>
                </a:xfrm>
              </p:grpSpPr>
              <p:sp>
                <p:nvSpPr>
                  <p:cNvPr id="16529" name="Text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3310" y="5559909"/>
                    <a:ext cx="303013" cy="2157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ETL</a:t>
                    </a:r>
                  </a:p>
                </p:txBody>
              </p:sp>
              <p:grpSp>
                <p:nvGrpSpPr>
                  <p:cNvPr id="8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4892634" y="5272987"/>
                    <a:ext cx="388451" cy="317949"/>
                    <a:chOff x="4000940" y="5626462"/>
                    <a:chExt cx="388451" cy="317949"/>
                  </a:xfrm>
                </p:grpSpPr>
                <p:sp>
                  <p:nvSpPr>
                    <p:cNvPr id="82" name="Parallelogram 81"/>
                    <p:cNvSpPr/>
                    <p:nvPr/>
                  </p:nvSpPr>
                  <p:spPr bwMode="auto">
                    <a:xfrm>
                      <a:off x="4090093" y="5729796"/>
                      <a:ext cx="299298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83" name="Parallelogram 82"/>
                    <p:cNvSpPr/>
                    <p:nvPr/>
                  </p:nvSpPr>
                  <p:spPr bwMode="auto">
                    <a:xfrm>
                      <a:off x="4077357" y="5709129"/>
                      <a:ext cx="299298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84" name="Parallelogram 83"/>
                    <p:cNvSpPr/>
                    <p:nvPr/>
                  </p:nvSpPr>
                  <p:spPr bwMode="auto">
                    <a:xfrm>
                      <a:off x="4058253" y="5690052"/>
                      <a:ext cx="297706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85" name="Parallelogram 84"/>
                    <p:cNvSpPr/>
                    <p:nvPr/>
                  </p:nvSpPr>
                  <p:spPr bwMode="auto">
                    <a:xfrm>
                      <a:off x="4039149" y="5666206"/>
                      <a:ext cx="299298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86" name="Parallelogram 85"/>
                    <p:cNvSpPr/>
                    <p:nvPr/>
                  </p:nvSpPr>
                  <p:spPr bwMode="auto">
                    <a:xfrm>
                      <a:off x="4023230" y="5647125"/>
                      <a:ext cx="299297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87" name="Parallelogram 86"/>
                    <p:cNvSpPr/>
                    <p:nvPr/>
                  </p:nvSpPr>
                  <p:spPr bwMode="auto">
                    <a:xfrm>
                      <a:off x="4000940" y="5626462"/>
                      <a:ext cx="299298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</p:grpSp>
            </p:grpSp>
            <p:cxnSp>
              <p:nvCxnSpPr>
                <p:cNvPr id="16497" name="Straight Connector 102"/>
                <p:cNvCxnSpPr>
                  <a:cxnSpLocks noChangeShapeType="1"/>
                  <a:stCxn id="87" idx="5"/>
                  <a:endCxn id="62" idx="2"/>
                </p:cNvCxnSpPr>
                <p:nvPr/>
              </p:nvCxnSpPr>
              <p:spPr bwMode="auto">
                <a:xfrm rot="10800000" flipV="1">
                  <a:off x="3986213" y="4989513"/>
                  <a:ext cx="673100" cy="4762"/>
                </a:xfrm>
                <a:prstGeom prst="bentConnector3">
                  <a:avLst>
                    <a:gd name="adj1" fmla="val 50000"/>
                  </a:avLst>
                </a:prstGeom>
                <a:noFill/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16498" name="Straight Connector 101"/>
                <p:cNvCxnSpPr>
                  <a:cxnSpLocks noChangeShapeType="1"/>
                  <a:stCxn id="22584" idx="1"/>
                  <a:endCxn id="59" idx="5"/>
                </p:cNvCxnSpPr>
                <p:nvPr/>
              </p:nvCxnSpPr>
              <p:spPr bwMode="auto">
                <a:xfrm rot="5400000" flipH="1" flipV="1">
                  <a:off x="3794125" y="4462463"/>
                  <a:ext cx="327025" cy="314325"/>
                </a:xfrm>
                <a:prstGeom prst="bentConnector2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16499" name="Straight Connector 101"/>
                <p:cNvCxnSpPr>
                  <a:cxnSpLocks noChangeShapeType="1"/>
                  <a:stCxn id="54" idx="2"/>
                  <a:endCxn id="22576" idx="5"/>
                </p:cNvCxnSpPr>
                <p:nvPr/>
              </p:nvCxnSpPr>
              <p:spPr bwMode="auto">
                <a:xfrm flipV="1">
                  <a:off x="4449763" y="4438650"/>
                  <a:ext cx="514350" cy="120650"/>
                </a:xfrm>
                <a:prstGeom prst="bentConnector3">
                  <a:avLst>
                    <a:gd name="adj1" fmla="val 64375"/>
                  </a:avLst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grpSp>
              <p:nvGrpSpPr>
                <p:cNvPr id="9" name="Group 97"/>
                <p:cNvGrpSpPr>
                  <a:grpSpLocks/>
                </p:cNvGrpSpPr>
                <p:nvPr/>
              </p:nvGrpSpPr>
              <p:grpSpPr bwMode="auto">
                <a:xfrm>
                  <a:off x="5511997" y="4629144"/>
                  <a:ext cx="471472" cy="501958"/>
                  <a:chOff x="4353967" y="5273019"/>
                  <a:chExt cx="471402" cy="502643"/>
                </a:xfrm>
              </p:grpSpPr>
              <p:grpSp>
                <p:nvGrpSpPr>
                  <p:cNvPr id="10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4436919" y="5273019"/>
                    <a:ext cx="388450" cy="317966"/>
                    <a:chOff x="4001483" y="5626494"/>
                    <a:chExt cx="388450" cy="317966"/>
                  </a:xfrm>
                </p:grpSpPr>
                <p:sp>
                  <p:nvSpPr>
                    <p:cNvPr id="71" name="Parallelogram 70"/>
                    <p:cNvSpPr/>
                    <p:nvPr/>
                  </p:nvSpPr>
                  <p:spPr bwMode="auto">
                    <a:xfrm>
                      <a:off x="4079688" y="5729784"/>
                      <a:ext cx="309517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74" name="Parallelogram 73"/>
                    <p:cNvSpPr/>
                    <p:nvPr/>
                  </p:nvSpPr>
                  <p:spPr bwMode="auto">
                    <a:xfrm>
                      <a:off x="4065403" y="5709117"/>
                      <a:ext cx="311104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75" name="Parallelogram 74"/>
                    <p:cNvSpPr/>
                    <p:nvPr/>
                  </p:nvSpPr>
                  <p:spPr bwMode="auto">
                    <a:xfrm>
                      <a:off x="4046356" y="5690040"/>
                      <a:ext cx="309516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76" name="Parallelogram 75"/>
                    <p:cNvSpPr/>
                    <p:nvPr/>
                  </p:nvSpPr>
                  <p:spPr bwMode="auto">
                    <a:xfrm>
                      <a:off x="4027309" y="5666194"/>
                      <a:ext cx="311104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77" name="Parallelogram 76"/>
                    <p:cNvSpPr/>
                    <p:nvPr/>
                  </p:nvSpPr>
                  <p:spPr bwMode="auto">
                    <a:xfrm>
                      <a:off x="4011437" y="5647117"/>
                      <a:ext cx="299992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22592" name="Parallelogram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9215" y="5626450"/>
                      <a:ext cx="298405" cy="214616"/>
                    </a:xfrm>
                    <a:prstGeom prst="parallelogram">
                      <a:avLst>
                        <a:gd name="adj" fmla="val 24998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MS PGothic" charset="-128"/>
                        <a:cs typeface="+mn-cs"/>
                      </a:endParaRPr>
                    </a:p>
                  </p:txBody>
                </p:sp>
              </p:grpSp>
              <p:sp>
                <p:nvSpPr>
                  <p:cNvPr id="16522" name="Text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53967" y="5559913"/>
                    <a:ext cx="470769" cy="2157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Reports</a:t>
                    </a:r>
                  </a:p>
                </p:txBody>
              </p:sp>
            </p:grpSp>
            <p:grpSp>
              <p:nvGrpSpPr>
                <p:cNvPr id="11" name="Group 95"/>
                <p:cNvGrpSpPr>
                  <a:grpSpLocks/>
                </p:cNvGrpSpPr>
                <p:nvPr/>
              </p:nvGrpSpPr>
              <p:grpSpPr bwMode="auto">
                <a:xfrm>
                  <a:off x="3551237" y="4783142"/>
                  <a:ext cx="568499" cy="501955"/>
                  <a:chOff x="3106622" y="5273019"/>
                  <a:chExt cx="568429" cy="502639"/>
                </a:xfrm>
              </p:grpSpPr>
              <p:grpSp>
                <p:nvGrpSpPr>
                  <p:cNvPr id="1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3179913" y="5273019"/>
                    <a:ext cx="388450" cy="317966"/>
                    <a:chOff x="4001483" y="5626494"/>
                    <a:chExt cx="388450" cy="317966"/>
                  </a:xfrm>
                </p:grpSpPr>
                <p:sp>
                  <p:nvSpPr>
                    <p:cNvPr id="62" name="Parallelogram 61"/>
                    <p:cNvSpPr/>
                    <p:nvPr/>
                  </p:nvSpPr>
                  <p:spPr bwMode="auto">
                    <a:xfrm>
                      <a:off x="4091144" y="5729790"/>
                      <a:ext cx="298413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63" name="Parallelogram 62"/>
                    <p:cNvSpPr/>
                    <p:nvPr/>
                  </p:nvSpPr>
                  <p:spPr bwMode="auto">
                    <a:xfrm>
                      <a:off x="4076859" y="5709124"/>
                      <a:ext cx="300000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64" name="Parallelogram 63"/>
                    <p:cNvSpPr/>
                    <p:nvPr/>
                  </p:nvSpPr>
                  <p:spPr bwMode="auto">
                    <a:xfrm>
                      <a:off x="4057811" y="5690047"/>
                      <a:ext cx="298413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65" name="Parallelogram 64"/>
                    <p:cNvSpPr/>
                    <p:nvPr/>
                  </p:nvSpPr>
                  <p:spPr bwMode="auto">
                    <a:xfrm>
                      <a:off x="4038763" y="5666200"/>
                      <a:ext cx="300000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66" name="Parallelogram 65"/>
                    <p:cNvSpPr/>
                    <p:nvPr/>
                  </p:nvSpPr>
                  <p:spPr bwMode="auto">
                    <a:xfrm>
                      <a:off x="4022890" y="5647123"/>
                      <a:ext cx="300000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22584" name="Parallelogram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9556" y="5626457"/>
                      <a:ext cx="309525" cy="214615"/>
                    </a:xfrm>
                    <a:prstGeom prst="parallelogram">
                      <a:avLst>
                        <a:gd name="adj" fmla="val 24998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MS PGothic" charset="-128"/>
                        <a:cs typeface="+mn-cs"/>
                      </a:endParaRPr>
                    </a:p>
                  </p:txBody>
                </p:sp>
              </p:grpSp>
              <p:sp>
                <p:nvSpPr>
                  <p:cNvPr id="16514" name="Text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06622" y="5559909"/>
                    <a:ext cx="568429" cy="2157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Databases</a:t>
                    </a:r>
                  </a:p>
                </p:txBody>
              </p:sp>
            </p:grpSp>
            <p:grpSp>
              <p:nvGrpSpPr>
                <p:cNvPr id="14" name="Group 120"/>
                <p:cNvGrpSpPr>
                  <a:grpSpLocks/>
                </p:cNvGrpSpPr>
                <p:nvPr/>
              </p:nvGrpSpPr>
              <p:grpSpPr bwMode="auto">
                <a:xfrm>
                  <a:off x="4937125" y="4332292"/>
                  <a:ext cx="388938" cy="501955"/>
                  <a:chOff x="4893177" y="5273019"/>
                  <a:chExt cx="388450" cy="502639"/>
                </a:xfrm>
              </p:grpSpPr>
              <p:sp>
                <p:nvSpPr>
                  <p:cNvPr id="16505" name="Text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3310" y="5559909"/>
                    <a:ext cx="312119" cy="2157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DW</a:t>
                    </a:r>
                  </a:p>
                </p:txBody>
              </p:sp>
              <p:grpSp>
                <p:nvGrpSpPr>
                  <p:cNvPr id="15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4893177" y="5273019"/>
                    <a:ext cx="388450" cy="317966"/>
                    <a:chOff x="4001483" y="5626494"/>
                    <a:chExt cx="388450" cy="317966"/>
                  </a:xfrm>
                </p:grpSpPr>
                <p:sp>
                  <p:nvSpPr>
                    <p:cNvPr id="124" name="Parallelogram 123"/>
                    <p:cNvSpPr/>
                    <p:nvPr/>
                  </p:nvSpPr>
                  <p:spPr bwMode="auto">
                    <a:xfrm>
                      <a:off x="4091317" y="5729768"/>
                      <a:ext cx="298076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125" name="Parallelogram 124"/>
                    <p:cNvSpPr/>
                    <p:nvPr/>
                  </p:nvSpPr>
                  <p:spPr bwMode="auto">
                    <a:xfrm>
                      <a:off x="4077047" y="5709102"/>
                      <a:ext cx="299662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126" name="Parallelogram 125"/>
                    <p:cNvSpPr/>
                    <p:nvPr/>
                  </p:nvSpPr>
                  <p:spPr bwMode="auto">
                    <a:xfrm>
                      <a:off x="4058021" y="5690025"/>
                      <a:ext cx="298076" cy="214615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127" name="Parallelogram 126"/>
                    <p:cNvSpPr/>
                    <p:nvPr/>
                  </p:nvSpPr>
                  <p:spPr bwMode="auto">
                    <a:xfrm>
                      <a:off x="4038995" y="5666178"/>
                      <a:ext cx="299662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128" name="Parallelogram 127"/>
                    <p:cNvSpPr/>
                    <p:nvPr/>
                  </p:nvSpPr>
                  <p:spPr bwMode="auto">
                    <a:xfrm>
                      <a:off x="4023140" y="5647101"/>
                      <a:ext cx="299662" cy="214616"/>
                    </a:xfrm>
                    <a:prstGeom prst="parallelogram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p:txBody>
                </p:sp>
                <p:sp>
                  <p:nvSpPr>
                    <p:cNvPr id="22576" name="Parallelogram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00943" y="5626435"/>
                      <a:ext cx="298076" cy="214615"/>
                    </a:xfrm>
                    <a:prstGeom prst="parallelogram">
                      <a:avLst>
                        <a:gd name="adj" fmla="val 24998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algn="l" defTabSz="4571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1436"/>
                        </a:solidFill>
                        <a:effectLst/>
                        <a:uLnTx/>
                        <a:uFillTx/>
                        <a:latin typeface="Arial" charset="0"/>
                        <a:ea typeface="MS PGothic" charset="-128"/>
                        <a:cs typeface="+mn-cs"/>
                      </a:endParaRPr>
                    </a:p>
                  </p:txBody>
                </p:sp>
              </p:grpSp>
            </p:grpSp>
            <p:cxnSp>
              <p:nvCxnSpPr>
                <p:cNvPr id="16503" name="Straight Connector 102"/>
                <p:cNvCxnSpPr>
                  <a:cxnSpLocks noChangeShapeType="1"/>
                  <a:stCxn id="22592" idx="5"/>
                  <a:endCxn id="124" idx="2"/>
                </p:cNvCxnSpPr>
                <p:nvPr/>
              </p:nvCxnSpPr>
              <p:spPr bwMode="auto">
                <a:xfrm rot="10800000">
                  <a:off x="5299075" y="4541838"/>
                  <a:ext cx="322263" cy="193675"/>
                </a:xfrm>
                <a:prstGeom prst="bentConnector3">
                  <a:avLst>
                    <a:gd name="adj1" fmla="val 50000"/>
                  </a:avLst>
                </a:prstGeom>
                <a:noFill/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16504" name="TextBox 33"/>
                <p:cNvSpPr txBox="1">
                  <a:spLocks noChangeArrowheads="1"/>
                </p:cNvSpPr>
                <p:nvPr/>
              </p:nvSpPr>
              <p:spPr bwMode="auto">
                <a:xfrm>
                  <a:off x="4022725" y="5303838"/>
                  <a:ext cx="985773" cy="2154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Metadata Repository</a:t>
                  </a:r>
                </a:p>
              </p:txBody>
            </p:sp>
          </p:grpSp>
          <p:grpSp>
            <p:nvGrpSpPr>
              <p:cNvPr id="16" name="Group 99"/>
              <p:cNvGrpSpPr>
                <a:grpSpLocks/>
              </p:cNvGrpSpPr>
              <p:nvPr/>
            </p:nvGrpSpPr>
            <p:grpSpPr bwMode="auto">
              <a:xfrm>
                <a:off x="3059115" y="4311647"/>
                <a:ext cx="459002" cy="502861"/>
                <a:chOff x="5374912" y="5273019"/>
                <a:chExt cx="459339" cy="501958"/>
              </a:xfrm>
            </p:grpSpPr>
            <p:grpSp>
              <p:nvGrpSpPr>
                <p:cNvPr id="17" name="Group 87"/>
                <p:cNvGrpSpPr>
                  <a:grpSpLocks/>
                </p:cNvGrpSpPr>
                <p:nvPr/>
              </p:nvGrpSpPr>
              <p:grpSpPr bwMode="auto">
                <a:xfrm>
                  <a:off x="5441171" y="5273019"/>
                  <a:ext cx="388450" cy="317966"/>
                  <a:chOff x="4001483" y="5626494"/>
                  <a:chExt cx="388450" cy="317966"/>
                </a:xfrm>
              </p:grpSpPr>
              <p:sp>
                <p:nvSpPr>
                  <p:cNvPr id="89" name="Parallelogram 88"/>
                  <p:cNvSpPr/>
                  <p:nvPr/>
                </p:nvSpPr>
                <p:spPr bwMode="auto">
                  <a:xfrm>
                    <a:off x="4090373" y="5729442"/>
                    <a:ext cx="287548" cy="215523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90" name="Parallelogram 89"/>
                  <p:cNvSpPr/>
                  <p:nvPr/>
                </p:nvSpPr>
                <p:spPr bwMode="auto">
                  <a:xfrm>
                    <a:off x="4077664" y="5710425"/>
                    <a:ext cx="287548" cy="213938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91" name="Parallelogram 90"/>
                  <p:cNvSpPr/>
                  <p:nvPr/>
                </p:nvSpPr>
                <p:spPr bwMode="auto">
                  <a:xfrm>
                    <a:off x="4058600" y="5689823"/>
                    <a:ext cx="285960" cy="215523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92" name="Parallelogram 91"/>
                  <p:cNvSpPr/>
                  <p:nvPr/>
                </p:nvSpPr>
                <p:spPr bwMode="auto">
                  <a:xfrm>
                    <a:off x="4039536" y="5666053"/>
                    <a:ext cx="298669" cy="215523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93" name="Parallelogram 92"/>
                  <p:cNvSpPr/>
                  <p:nvPr/>
                </p:nvSpPr>
                <p:spPr bwMode="auto">
                  <a:xfrm>
                    <a:off x="4023649" y="5647036"/>
                    <a:ext cx="298669" cy="215523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94" name="Parallelogram 93"/>
                  <p:cNvSpPr/>
                  <p:nvPr/>
                </p:nvSpPr>
                <p:spPr bwMode="auto">
                  <a:xfrm>
                    <a:off x="4001408" y="5626434"/>
                    <a:ext cx="298669" cy="215523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</p:grpSp>
            <p:sp>
              <p:nvSpPr>
                <p:cNvPr id="16487" name="TextBox 94"/>
                <p:cNvSpPr txBox="1">
                  <a:spLocks noChangeArrowheads="1"/>
                </p:cNvSpPr>
                <p:nvPr/>
              </p:nvSpPr>
              <p:spPr bwMode="auto">
                <a:xfrm>
                  <a:off x="5374912" y="5559909"/>
                  <a:ext cx="459339" cy="2150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Models</a:t>
                  </a:r>
                </a:p>
              </p:txBody>
            </p:sp>
          </p:grpSp>
          <p:cxnSp>
            <p:nvCxnSpPr>
              <p:cNvPr id="16483" name="Straight Connector 101"/>
              <p:cNvCxnSpPr>
                <a:cxnSpLocks noChangeShapeType="1"/>
                <a:stCxn id="89" idx="2"/>
                <a:endCxn id="59" idx="5"/>
              </p:cNvCxnSpPr>
              <p:nvPr/>
            </p:nvCxnSpPr>
            <p:spPr bwMode="auto">
              <a:xfrm flipV="1">
                <a:off x="3486150" y="4456113"/>
                <a:ext cx="628650" cy="66675"/>
              </a:xfrm>
              <a:prstGeom prst="bentConnector3">
                <a:avLst>
                  <a:gd name="adj1" fmla="val 5000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484" name="Straight Connector 102"/>
              <p:cNvCxnSpPr>
                <a:cxnSpLocks noChangeShapeType="1"/>
                <a:stCxn id="22584" idx="1"/>
                <a:endCxn id="89" idx="2"/>
              </p:cNvCxnSpPr>
              <p:nvPr/>
            </p:nvCxnSpPr>
            <p:spPr bwMode="auto">
              <a:xfrm rot="16200000" flipV="1">
                <a:off x="3513138" y="4495800"/>
                <a:ext cx="260350" cy="314325"/>
              </a:xfrm>
              <a:prstGeom prst="bentConnector2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6485" name="Straight Connector 101"/>
              <p:cNvCxnSpPr>
                <a:cxnSpLocks noChangeShapeType="1"/>
                <a:stCxn id="87" idx="0"/>
                <a:endCxn id="22576" idx="5"/>
              </p:cNvCxnSpPr>
              <p:nvPr/>
            </p:nvCxnSpPr>
            <p:spPr bwMode="auto">
              <a:xfrm rot="5400000" flipH="1" flipV="1">
                <a:off x="4650582" y="4569618"/>
                <a:ext cx="444500" cy="182563"/>
              </a:xfrm>
              <a:prstGeom prst="bentConnector2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sp>
          <p:nvSpPr>
            <p:cNvPr id="16480" name="Flowchart: Magnetic Disk 142"/>
            <p:cNvSpPr>
              <a:spLocks noChangeArrowheads="1"/>
            </p:cNvSpPr>
            <p:nvPr/>
          </p:nvSpPr>
          <p:spPr bwMode="auto">
            <a:xfrm>
              <a:off x="2876803" y="3721430"/>
              <a:ext cx="3313112" cy="1781176"/>
            </a:xfrm>
            <a:prstGeom prst="flowChartMagneticDisk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39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b="1" dirty="0">
                <a:ea typeface="MS PGothic"/>
              </a:rPr>
              <a:t>What is Metadata</a:t>
            </a:r>
            <a:endParaRPr lang="en-US" sz="1800" b="1" dirty="0">
              <a:ea typeface="MS PGothic"/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4294967295"/>
          </p:nvPr>
        </p:nvSpPr>
        <p:spPr>
          <a:xfrm>
            <a:off x="1589912" y="1042820"/>
            <a:ext cx="8643938" cy="42266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ea typeface="MS PGothic"/>
              </a:rPr>
              <a:t>Keeping Business and I.T. on the Same Page</a:t>
            </a:r>
            <a:endParaRPr lang="en-US" dirty="0"/>
          </a:p>
        </p:txBody>
      </p:sp>
      <p:cxnSp>
        <p:nvCxnSpPr>
          <p:cNvPr id="22552" name="Straight Connector 96"/>
          <p:cNvCxnSpPr>
            <a:cxnSpLocks noChangeShapeType="1"/>
            <a:stCxn id="13" idx="3"/>
            <a:endCxn id="22584" idx="1"/>
          </p:cNvCxnSpPr>
          <p:nvPr/>
        </p:nvCxnSpPr>
        <p:spPr bwMode="auto">
          <a:xfrm rot="5400000">
            <a:off x="4669895" y="4173958"/>
            <a:ext cx="885792" cy="60534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22553" name="Straight Connector 96"/>
          <p:cNvCxnSpPr>
            <a:cxnSpLocks noChangeShapeType="1"/>
            <a:stCxn id="13" idx="3"/>
            <a:endCxn id="22576" idx="0"/>
          </p:cNvCxnSpPr>
          <p:nvPr/>
        </p:nvCxnSpPr>
        <p:spPr bwMode="auto">
          <a:xfrm rot="16200000" flipH="1">
            <a:off x="5596070" y="3853126"/>
            <a:ext cx="434942" cy="79615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22554" name="Straight Connector 96"/>
          <p:cNvCxnSpPr>
            <a:cxnSpLocks noChangeShapeType="1"/>
            <a:stCxn id="13" idx="3"/>
            <a:endCxn id="22592" idx="1"/>
          </p:cNvCxnSpPr>
          <p:nvPr/>
        </p:nvCxnSpPr>
        <p:spPr bwMode="auto">
          <a:xfrm rot="16200000" flipH="1">
            <a:off x="5811013" y="3638184"/>
            <a:ext cx="731794" cy="1522894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sp>
        <p:nvSpPr>
          <p:cNvPr id="22555" name="Flowchart: Multidocument 117"/>
          <p:cNvSpPr>
            <a:spLocks noChangeArrowheads="1"/>
          </p:cNvSpPr>
          <p:nvPr/>
        </p:nvSpPr>
        <p:spPr bwMode="auto">
          <a:xfrm>
            <a:off x="7156544" y="3621396"/>
            <a:ext cx="414469" cy="307975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01436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22556" name="TextBox 118"/>
          <p:cNvSpPr txBox="1">
            <a:spLocks noChangeArrowheads="1"/>
          </p:cNvSpPr>
          <p:nvPr/>
        </p:nvSpPr>
        <p:spPr bwMode="auto">
          <a:xfrm>
            <a:off x="7032719" y="3903970"/>
            <a:ext cx="59182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457152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 Docs, 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URLs, etc.</a:t>
            </a:r>
          </a:p>
        </p:txBody>
      </p:sp>
      <p:sp>
        <p:nvSpPr>
          <p:cNvPr id="13" name="Cube 12"/>
          <p:cNvSpPr/>
          <p:nvPr/>
        </p:nvSpPr>
        <p:spPr bwMode="auto">
          <a:xfrm>
            <a:off x="4628063" y="2738334"/>
            <a:ext cx="1898650" cy="1295400"/>
          </a:xfrm>
          <a:prstGeom prst="cube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457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5000" algn="l"/>
                <a:tab pos="1028700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>
                <a:ln w="50800"/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+mn-cs"/>
              </a:rPr>
              <a:t>ASG-metaGlossary</a:t>
            </a:r>
          </a:p>
        </p:txBody>
      </p:sp>
      <p:cxnSp>
        <p:nvCxnSpPr>
          <p:cNvPr id="22557" name="Straight Connector 96"/>
          <p:cNvCxnSpPr>
            <a:cxnSpLocks noChangeShapeType="1"/>
            <a:stCxn id="22555" idx="1"/>
          </p:cNvCxnSpPr>
          <p:nvPr/>
        </p:nvCxnSpPr>
        <p:spPr bwMode="auto">
          <a:xfrm rot="10800000" flipV="1">
            <a:off x="6490983" y="3775384"/>
            <a:ext cx="665560" cy="33178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grpSp>
        <p:nvGrpSpPr>
          <p:cNvPr id="32" name="Group 170"/>
          <p:cNvGrpSpPr>
            <a:grpSpLocks/>
          </p:cNvGrpSpPr>
          <p:nvPr/>
        </p:nvGrpSpPr>
        <p:grpSpPr bwMode="auto">
          <a:xfrm>
            <a:off x="4541461" y="3374322"/>
            <a:ext cx="2743068" cy="2299832"/>
            <a:chOff x="3546474" y="3219450"/>
            <a:chExt cx="2532063" cy="2299832"/>
          </a:xfrm>
        </p:grpSpPr>
        <p:sp>
          <p:nvSpPr>
            <p:cNvPr id="16419" name="TextBox 33"/>
            <p:cNvSpPr txBox="1">
              <a:spLocks noChangeArrowheads="1"/>
            </p:cNvSpPr>
            <p:nvPr/>
          </p:nvSpPr>
          <p:spPr bwMode="auto">
            <a:xfrm>
              <a:off x="4013200" y="5303838"/>
              <a:ext cx="98577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457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014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Metadata Repository</a:t>
              </a:r>
            </a:p>
          </p:txBody>
        </p:sp>
        <p:grpSp>
          <p:nvGrpSpPr>
            <p:cNvPr id="34" name="Group 166"/>
            <p:cNvGrpSpPr>
              <a:grpSpLocks/>
            </p:cNvGrpSpPr>
            <p:nvPr/>
          </p:nvGrpSpPr>
          <p:grpSpPr bwMode="auto">
            <a:xfrm>
              <a:off x="3546474" y="3219450"/>
              <a:ext cx="2532063" cy="2065636"/>
              <a:chOff x="3703637" y="3371850"/>
              <a:chExt cx="2532063" cy="2065636"/>
            </a:xfrm>
          </p:grpSpPr>
          <p:grpSp>
            <p:nvGrpSpPr>
              <p:cNvPr id="35" name="Group 97"/>
              <p:cNvGrpSpPr>
                <a:grpSpLocks/>
              </p:cNvGrpSpPr>
              <p:nvPr/>
            </p:nvGrpSpPr>
            <p:grpSpPr bwMode="auto">
              <a:xfrm>
                <a:off x="5669341" y="4781551"/>
                <a:ext cx="470840" cy="504890"/>
                <a:chOff x="4358900" y="5273027"/>
                <a:chExt cx="470769" cy="505579"/>
              </a:xfrm>
            </p:grpSpPr>
            <p:grpSp>
              <p:nvGrpSpPr>
                <p:cNvPr id="36" name="Group 69"/>
                <p:cNvGrpSpPr>
                  <a:grpSpLocks/>
                </p:cNvGrpSpPr>
                <p:nvPr/>
              </p:nvGrpSpPr>
              <p:grpSpPr bwMode="auto">
                <a:xfrm>
                  <a:off x="4436919" y="5273027"/>
                  <a:ext cx="388263" cy="317925"/>
                  <a:chOff x="4001483" y="5626502"/>
                  <a:chExt cx="388263" cy="317925"/>
                </a:xfrm>
              </p:grpSpPr>
              <p:sp>
                <p:nvSpPr>
                  <p:cNvPr id="142" name="Parallelogram 141"/>
                  <p:cNvSpPr/>
                  <p:nvPr/>
                </p:nvSpPr>
                <p:spPr bwMode="auto">
                  <a:xfrm>
                    <a:off x="4091341" y="5729823"/>
                    <a:ext cx="298405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43" name="Parallelogram 142"/>
                  <p:cNvSpPr/>
                  <p:nvPr/>
                </p:nvSpPr>
                <p:spPr bwMode="auto">
                  <a:xfrm>
                    <a:off x="4077056" y="5709157"/>
                    <a:ext cx="299992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44" name="Parallelogram 143"/>
                  <p:cNvSpPr/>
                  <p:nvPr/>
                </p:nvSpPr>
                <p:spPr bwMode="auto">
                  <a:xfrm>
                    <a:off x="4058009" y="5690081"/>
                    <a:ext cx="298405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45" name="Parallelogram 144"/>
                  <p:cNvSpPr/>
                  <p:nvPr/>
                </p:nvSpPr>
                <p:spPr bwMode="auto">
                  <a:xfrm>
                    <a:off x="4038961" y="5666236"/>
                    <a:ext cx="299992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46" name="Parallelogram 145"/>
                  <p:cNvSpPr/>
                  <p:nvPr/>
                </p:nvSpPr>
                <p:spPr bwMode="auto">
                  <a:xfrm>
                    <a:off x="4023090" y="5647160"/>
                    <a:ext cx="299992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448" name="Parallelogram 77"/>
                  <p:cNvSpPr>
                    <a:spLocks noChangeArrowheads="1"/>
                  </p:cNvSpPr>
                  <p:nvPr/>
                </p:nvSpPr>
                <p:spPr bwMode="auto">
                  <a:xfrm>
                    <a:off x="4001483" y="5626502"/>
                    <a:ext cx="298581" cy="214604"/>
                  </a:xfrm>
                  <a:prstGeom prst="parallelogram">
                    <a:avLst>
                      <a:gd name="adj" fmla="val 24998"/>
                    </a:avLst>
                  </a:prstGeom>
                  <a:solidFill>
                    <a:srgbClr val="FFC0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6442" name="TextBox 78"/>
                <p:cNvSpPr txBox="1">
                  <a:spLocks noChangeArrowheads="1"/>
                </p:cNvSpPr>
                <p:nvPr/>
              </p:nvSpPr>
              <p:spPr bwMode="auto">
                <a:xfrm>
                  <a:off x="4358900" y="5562868"/>
                  <a:ext cx="470769" cy="2157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Reports</a:t>
                  </a:r>
                </a:p>
              </p:txBody>
            </p:sp>
          </p:grpSp>
          <p:grpSp>
            <p:nvGrpSpPr>
              <p:cNvPr id="37" name="Group 95"/>
              <p:cNvGrpSpPr>
                <a:grpSpLocks/>
              </p:cNvGrpSpPr>
              <p:nvPr/>
            </p:nvGrpSpPr>
            <p:grpSpPr bwMode="auto">
              <a:xfrm>
                <a:off x="3703637" y="4935542"/>
                <a:ext cx="568499" cy="501944"/>
                <a:chOff x="3106622" y="5273019"/>
                <a:chExt cx="568429" cy="502628"/>
              </a:xfrm>
            </p:grpSpPr>
            <p:grpSp>
              <p:nvGrpSpPr>
                <p:cNvPr id="38" name="Group 60"/>
                <p:cNvGrpSpPr>
                  <a:grpSpLocks/>
                </p:cNvGrpSpPr>
                <p:nvPr/>
              </p:nvGrpSpPr>
              <p:grpSpPr bwMode="auto">
                <a:xfrm>
                  <a:off x="3179913" y="5273019"/>
                  <a:ext cx="388614" cy="317933"/>
                  <a:chOff x="4001483" y="5626494"/>
                  <a:chExt cx="388614" cy="317933"/>
                </a:xfrm>
              </p:grpSpPr>
              <p:sp>
                <p:nvSpPr>
                  <p:cNvPr id="151" name="Parallelogram 150"/>
                  <p:cNvSpPr/>
                  <p:nvPr/>
                </p:nvSpPr>
                <p:spPr bwMode="auto">
                  <a:xfrm>
                    <a:off x="4091685" y="5729822"/>
                    <a:ext cx="298413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52" name="Parallelogram 151"/>
                  <p:cNvSpPr/>
                  <p:nvPr/>
                </p:nvSpPr>
                <p:spPr bwMode="auto">
                  <a:xfrm>
                    <a:off x="4077399" y="5709157"/>
                    <a:ext cx="300001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53" name="Parallelogram 152"/>
                  <p:cNvSpPr/>
                  <p:nvPr/>
                </p:nvSpPr>
                <p:spPr bwMode="auto">
                  <a:xfrm>
                    <a:off x="4058351" y="5690081"/>
                    <a:ext cx="298413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54" name="Parallelogram 153"/>
                  <p:cNvSpPr/>
                  <p:nvPr/>
                </p:nvSpPr>
                <p:spPr bwMode="auto">
                  <a:xfrm>
                    <a:off x="4039303" y="5666235"/>
                    <a:ext cx="300001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55" name="Parallelogram 154"/>
                  <p:cNvSpPr/>
                  <p:nvPr/>
                </p:nvSpPr>
                <p:spPr bwMode="auto">
                  <a:xfrm>
                    <a:off x="4023430" y="5647159"/>
                    <a:ext cx="300001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440" name="Parallelogram 66"/>
                  <p:cNvSpPr>
                    <a:spLocks noChangeArrowheads="1"/>
                  </p:cNvSpPr>
                  <p:nvPr/>
                </p:nvSpPr>
                <p:spPr bwMode="auto">
                  <a:xfrm>
                    <a:off x="4001483" y="5626494"/>
                    <a:ext cx="298580" cy="214604"/>
                  </a:xfrm>
                  <a:prstGeom prst="parallelogram">
                    <a:avLst>
                      <a:gd name="adj" fmla="val 24998"/>
                    </a:avLst>
                  </a:prstGeom>
                  <a:solidFill>
                    <a:srgbClr val="FFC0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6434" name="TextBox 67"/>
                <p:cNvSpPr txBox="1">
                  <a:spLocks noChangeArrowheads="1"/>
                </p:cNvSpPr>
                <p:nvPr/>
              </p:nvSpPr>
              <p:spPr bwMode="auto">
                <a:xfrm>
                  <a:off x="3106622" y="5559909"/>
                  <a:ext cx="568429" cy="2157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Databases</a:t>
                  </a:r>
                </a:p>
              </p:txBody>
            </p:sp>
          </p:grpSp>
          <p:grpSp>
            <p:nvGrpSpPr>
              <p:cNvPr id="39" name="Group 120"/>
              <p:cNvGrpSpPr>
                <a:grpSpLocks/>
              </p:cNvGrpSpPr>
              <p:nvPr/>
            </p:nvGrpSpPr>
            <p:grpSpPr bwMode="auto">
              <a:xfrm>
                <a:off x="5089525" y="4484692"/>
                <a:ext cx="388938" cy="501944"/>
                <a:chOff x="4893177" y="5273019"/>
                <a:chExt cx="388450" cy="502628"/>
              </a:xfrm>
            </p:grpSpPr>
            <p:sp>
              <p:nvSpPr>
                <p:cNvPr id="16425" name="TextBox 121"/>
                <p:cNvSpPr txBox="1">
                  <a:spLocks noChangeArrowheads="1"/>
                </p:cNvSpPr>
                <p:nvPr/>
              </p:nvSpPr>
              <p:spPr bwMode="auto">
                <a:xfrm>
                  <a:off x="4913310" y="5559909"/>
                  <a:ext cx="312120" cy="2157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15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DW</a:t>
                  </a:r>
                </a:p>
              </p:txBody>
            </p:sp>
            <p:grpSp>
              <p:nvGrpSpPr>
                <p:cNvPr id="40" name="Group 80"/>
                <p:cNvGrpSpPr>
                  <a:grpSpLocks/>
                </p:cNvGrpSpPr>
                <p:nvPr/>
              </p:nvGrpSpPr>
              <p:grpSpPr bwMode="auto">
                <a:xfrm>
                  <a:off x="4893177" y="5273019"/>
                  <a:ext cx="388450" cy="317933"/>
                  <a:chOff x="4001483" y="5626494"/>
                  <a:chExt cx="388450" cy="317933"/>
                </a:xfrm>
              </p:grpSpPr>
              <p:sp>
                <p:nvSpPr>
                  <p:cNvPr id="160" name="Parallelogram 159"/>
                  <p:cNvSpPr/>
                  <p:nvPr/>
                </p:nvSpPr>
                <p:spPr bwMode="auto">
                  <a:xfrm>
                    <a:off x="4091857" y="5729822"/>
                    <a:ext cx="298076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1" name="Parallelogram 160"/>
                  <p:cNvSpPr/>
                  <p:nvPr/>
                </p:nvSpPr>
                <p:spPr bwMode="auto">
                  <a:xfrm>
                    <a:off x="4077588" y="5709157"/>
                    <a:ext cx="299661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2" name="Parallelogram 161"/>
                  <p:cNvSpPr/>
                  <p:nvPr/>
                </p:nvSpPr>
                <p:spPr bwMode="auto">
                  <a:xfrm>
                    <a:off x="4058562" y="5690081"/>
                    <a:ext cx="298076" cy="214604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3" name="Parallelogram 162"/>
                  <p:cNvSpPr/>
                  <p:nvPr/>
                </p:nvSpPr>
                <p:spPr bwMode="auto">
                  <a:xfrm>
                    <a:off x="4039536" y="5666235"/>
                    <a:ext cx="299661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4" name="Parallelogram 163"/>
                  <p:cNvSpPr/>
                  <p:nvPr/>
                </p:nvSpPr>
                <p:spPr bwMode="auto">
                  <a:xfrm>
                    <a:off x="4023681" y="5647159"/>
                    <a:ext cx="299661" cy="214605"/>
                  </a:xfrm>
                  <a:prstGeom prst="parallelogram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+mn-cs"/>
                    </a:endParaRPr>
                  </a:p>
                </p:txBody>
              </p:sp>
              <p:sp>
                <p:nvSpPr>
                  <p:cNvPr id="16432" name="Parallelogram 128"/>
                  <p:cNvSpPr>
                    <a:spLocks noChangeArrowheads="1"/>
                  </p:cNvSpPr>
                  <p:nvPr/>
                </p:nvSpPr>
                <p:spPr bwMode="auto">
                  <a:xfrm>
                    <a:off x="4001483" y="5626494"/>
                    <a:ext cx="298580" cy="214604"/>
                  </a:xfrm>
                  <a:prstGeom prst="parallelogram">
                    <a:avLst>
                      <a:gd name="adj" fmla="val 24998"/>
                    </a:avLst>
                  </a:prstGeom>
                  <a:solidFill>
                    <a:srgbClr val="FFC0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45715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1436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6424" name="Flowchart: Multidocument 117"/>
              <p:cNvSpPr>
                <a:spLocks noChangeArrowheads="1"/>
              </p:cNvSpPr>
              <p:nvPr/>
            </p:nvSpPr>
            <p:spPr bwMode="auto">
              <a:xfrm>
                <a:off x="5853113" y="3371850"/>
                <a:ext cx="382587" cy="307975"/>
              </a:xfrm>
              <a:prstGeom prst="flowChartMultidocument">
                <a:avLst/>
              </a:prstGeom>
              <a:solidFill>
                <a:srgbClr val="FFC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1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014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567" name="TextBox 103"/>
          <p:cNvSpPr txBox="1">
            <a:spLocks noChangeArrowheads="1"/>
          </p:cNvSpPr>
          <p:nvPr/>
        </p:nvSpPr>
        <p:spPr bwMode="auto">
          <a:xfrm>
            <a:off x="2632033" y="5924652"/>
            <a:ext cx="6858000" cy="584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Invites active participation across business and IT communities</a:t>
            </a:r>
          </a:p>
          <a:p>
            <a:pPr marL="0" marR="0" lvl="0" indent="0" algn="ctr" defTabSz="457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01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…while still providing control / governance over change.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66399" y="2071346"/>
            <a:ext cx="22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Zero Gap Data Lineage</a:t>
            </a:r>
          </a:p>
        </p:txBody>
      </p:sp>
      <p:graphicFrame>
        <p:nvGraphicFramePr>
          <p:cNvPr id="165" name="Diagram 164"/>
          <p:cNvGraphicFramePr/>
          <p:nvPr>
            <p:extLst/>
          </p:nvPr>
        </p:nvGraphicFramePr>
        <p:xfrm>
          <a:off x="7333982" y="212557"/>
          <a:ext cx="2696790" cy="1224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824949" y="1906915"/>
            <a:ext cx="241591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Technical Metadata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934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Mainframes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Midrange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Distributed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Languages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Schedulers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Big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Warehouses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Marts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ERP Systems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34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Intelligence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8830676" y="2362451"/>
            <a:ext cx="24682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Metadata</a:t>
            </a:r>
          </a:p>
          <a:p>
            <a:pPr marL="0" marR="0" lvl="0" indent="0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Glossaries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Policies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Standards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Rules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Events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Business Elements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Role Management</a:t>
            </a:r>
          </a:p>
          <a:p>
            <a:pPr marL="84408" marR="0" lvl="0" indent="-168817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19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Workflow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62974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7810" y="1598150"/>
            <a:ext cx="10536379" cy="2288050"/>
          </a:xfrm>
        </p:spPr>
        <p:txBody>
          <a:bodyPr/>
          <a:lstStyle/>
          <a:p>
            <a:r>
              <a:rPr lang="en-US" dirty="0"/>
              <a:t>Demonstration </a:t>
            </a:r>
            <a:br>
              <a:rPr lang="en-US" dirty="0"/>
            </a:br>
            <a:r>
              <a:rPr lang="en-US" dirty="0"/>
              <a:t>Metadata &amp; Lineage</a:t>
            </a:r>
          </a:p>
        </p:txBody>
      </p:sp>
    </p:spTree>
    <p:extLst>
      <p:ext uri="{BB962C8B-B14F-4D97-AF65-F5344CB8AC3E}">
        <p14:creationId xmlns:p14="http://schemas.microsoft.com/office/powerpoint/2010/main" val="377943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7500" y="2024224"/>
            <a:ext cx="3560400" cy="4351338"/>
          </a:xfrm>
          <a:ln>
            <a:noFill/>
          </a:ln>
        </p:spPr>
        <p:txBody>
          <a:bodyPr/>
          <a:lstStyle/>
          <a:p>
            <a:pPr marL="0" indent="0" defTabSz="422041">
              <a:buNone/>
            </a:pPr>
            <a:r>
              <a:rPr lang="en-US" dirty="0">
                <a:latin typeface="DINOT-Bold"/>
                <a:cs typeface="DINOT-Bold"/>
              </a:rPr>
              <a:t>Support: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Regulatory Compliance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Root Cause Analysis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Impact Analysis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Audit Processes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Security </a:t>
            </a:r>
          </a:p>
          <a:p>
            <a:pPr defTabSz="422041"/>
            <a:r>
              <a:rPr lang="en-US" dirty="0">
                <a:latin typeface="DINOT-Bold"/>
                <a:cs typeface="DINOT-Bold"/>
              </a:rPr>
              <a:t>Data Driven Decisions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6311900" y="2024224"/>
            <a:ext cx="4654803" cy="4351338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DINOT-Bold"/>
              </a:rPr>
              <a:t>In the areas of:</a:t>
            </a:r>
          </a:p>
          <a:p>
            <a:r>
              <a:rPr lang="en-US" dirty="0">
                <a:latin typeface="DINOT-Bold"/>
              </a:rPr>
              <a:t>GDPR, CCAR, KYC, SOX, AML, SOC II</a:t>
            </a:r>
          </a:p>
          <a:p>
            <a:r>
              <a:rPr lang="en-US" dirty="0">
                <a:latin typeface="DINOT-Bold"/>
              </a:rPr>
              <a:t>I.T. – App Dev, Bug Fix, </a:t>
            </a:r>
            <a:r>
              <a:rPr lang="en-US" u="sng" dirty="0">
                <a:latin typeface="DINOT-Bold"/>
              </a:rPr>
              <a:t>Ops</a:t>
            </a:r>
            <a:r>
              <a:rPr lang="en-US" dirty="0">
                <a:latin typeface="DINOT-Bold"/>
              </a:rPr>
              <a:t> – Help Desk</a:t>
            </a:r>
          </a:p>
          <a:p>
            <a:r>
              <a:rPr lang="en-US" dirty="0">
                <a:latin typeface="DINOT-Bold"/>
              </a:rPr>
              <a:t>I.T. – App Dev, Tech Turns</a:t>
            </a:r>
          </a:p>
          <a:p>
            <a:r>
              <a:rPr lang="en-US" dirty="0">
                <a:latin typeface="DINOT-Bold"/>
              </a:rPr>
              <a:t>Compliance/Legal</a:t>
            </a:r>
          </a:p>
          <a:p>
            <a:r>
              <a:rPr lang="en-US" dirty="0">
                <a:latin typeface="DINOT-Bold"/>
              </a:rPr>
              <a:t>Security/Privacy</a:t>
            </a:r>
          </a:p>
          <a:p>
            <a:r>
              <a:rPr lang="en-US" dirty="0">
                <a:latin typeface="DINOT-Bold"/>
              </a:rPr>
              <a:t>Analytics and any C-Level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Intelligence Value Proposition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928730" y="1196086"/>
            <a:ext cx="10272670" cy="713994"/>
          </a:xfrm>
        </p:spPr>
        <p:txBody>
          <a:bodyPr>
            <a:normAutofit/>
          </a:bodyPr>
          <a:lstStyle/>
          <a:p>
            <a:pPr lvl="0" defTabSz="422041">
              <a:lnSpc>
                <a:spcPts val="2400"/>
              </a:lnSpc>
            </a:pPr>
            <a:r>
              <a:rPr lang="en-US" sz="1800" b="0" cap="none" dirty="0">
                <a:solidFill>
                  <a:srgbClr val="193441"/>
                </a:solidFill>
                <a:latin typeface="DINOT-Bold"/>
                <a:cs typeface="DINOT-Bold"/>
              </a:rPr>
              <a:t>ASG Data Intelligence provides the understanding of the Data Infrastructure to streamline and make efficient processes that…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725588" y="262112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725588" y="363966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725588" y="414258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725588" y="464550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5588" y="514842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725588" y="3124044"/>
            <a:ext cx="780456" cy="261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6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Mining For Enterprise Data intelligence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More than 220 “out of the box” interfaces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90211890"/>
              </p:ext>
            </p:extLst>
          </p:nvPr>
        </p:nvGraphicFramePr>
        <p:xfrm>
          <a:off x="1516347" y="1389741"/>
          <a:ext cx="6340605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323556269"/>
              </p:ext>
            </p:extLst>
          </p:nvPr>
        </p:nvGraphicFramePr>
        <p:xfrm>
          <a:off x="8000184" y="1559003"/>
          <a:ext cx="2827426" cy="4762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16346" y="6025019"/>
            <a:ext cx="91339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35000" algn="l"/>
                <a:tab pos="1028700" algn="l"/>
              </a:tabLst>
              <a:defRPr/>
            </a:pPr>
            <a:r>
              <a:rPr lang="en-US" sz="1050" b="1" dirty="0">
                <a:solidFill>
                  <a:srgbClr val="201436"/>
                </a:solidFill>
              </a:rPr>
              <a:t>LEGEND</a:t>
            </a:r>
            <a:r>
              <a:rPr lang="en-US" sz="1050" dirty="0">
                <a:solidFill>
                  <a:srgbClr val="201436"/>
                </a:solidFill>
              </a:rPr>
              <a:t>: &lt;-&gt; – Bi-Directional Interface; (f) – Field Developed Interface; (d) – In Development ; (r) – In Research</a:t>
            </a:r>
          </a:p>
        </p:txBody>
      </p:sp>
    </p:spTree>
    <p:extLst>
      <p:ext uri="{BB962C8B-B14F-4D97-AF65-F5344CB8AC3E}">
        <p14:creationId xmlns:p14="http://schemas.microsoft.com/office/powerpoint/2010/main" val="31181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61491345"/>
              </p:ext>
            </p:extLst>
          </p:nvPr>
        </p:nvGraphicFramePr>
        <p:xfrm>
          <a:off x="1516347" y="1675857"/>
          <a:ext cx="8200285" cy="4349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16346" y="6025019"/>
            <a:ext cx="91339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35000" algn="l"/>
                <a:tab pos="1028700" algn="l"/>
              </a:tabLst>
              <a:defRPr/>
            </a:pPr>
            <a:r>
              <a:rPr lang="en-US" sz="1050" b="1" dirty="0">
                <a:solidFill>
                  <a:srgbClr val="201436"/>
                </a:solidFill>
              </a:rPr>
              <a:t>LEGEND</a:t>
            </a:r>
            <a:r>
              <a:rPr lang="en-US" sz="1050" dirty="0">
                <a:solidFill>
                  <a:srgbClr val="201436"/>
                </a:solidFill>
              </a:rPr>
              <a:t>: &lt;-&gt; – Bi-Directional Interface; (f) – Field Developed Interface; (d) – In Development ; (r) – In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92760" y="2053331"/>
            <a:ext cx="215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  <a:latin typeface="DINOT" panose="020B0504020101020102"/>
              </a:rPr>
              <a:t>Reference Data (6)</a:t>
            </a:r>
          </a:p>
          <a:p>
            <a:r>
              <a:rPr lang="en-CA" sz="1400" dirty="0">
                <a:solidFill>
                  <a:schemeClr val="bg1"/>
                </a:solidFill>
                <a:latin typeface="DINOT" panose="020B0504020101020102"/>
              </a:rPr>
              <a:t>Unique Value Scanner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6885" y="2655411"/>
            <a:ext cx="132600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Oracle</a:t>
            </a:r>
          </a:p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SQL</a:t>
            </a:r>
          </a:p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Teradata</a:t>
            </a:r>
          </a:p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Sybase</a:t>
            </a:r>
          </a:p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Db2</a:t>
            </a:r>
          </a:p>
          <a:p>
            <a:pPr marL="285750" indent="-285750">
              <a:buSzPct val="125000"/>
              <a:buFont typeface="Arial" panose="020B0604020202020204" pitchFamily="34" charset="0"/>
              <a:buChar char="•"/>
            </a:pPr>
            <a:r>
              <a:rPr lang="en-CA" dirty="0"/>
              <a:t>DB2 UDB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For Enterprise Data intelligence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than 220 “out of the box” interfaces</a:t>
            </a:r>
          </a:p>
        </p:txBody>
      </p:sp>
    </p:spTree>
    <p:extLst>
      <p:ext uri="{BB962C8B-B14F-4D97-AF65-F5344CB8AC3E}">
        <p14:creationId xmlns:p14="http://schemas.microsoft.com/office/powerpoint/2010/main" val="222400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For Enterprise Data intelligence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More than 220 “out of the box” interfaces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17099411"/>
              </p:ext>
            </p:extLst>
          </p:nvPr>
        </p:nvGraphicFramePr>
        <p:xfrm>
          <a:off x="960753" y="1653667"/>
          <a:ext cx="1820209" cy="4746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57987535"/>
              </p:ext>
            </p:extLst>
          </p:nvPr>
        </p:nvGraphicFramePr>
        <p:xfrm>
          <a:off x="3132988" y="1603277"/>
          <a:ext cx="2858371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07258786"/>
              </p:ext>
            </p:extLst>
          </p:nvPr>
        </p:nvGraphicFramePr>
        <p:xfrm>
          <a:off x="6343390" y="1715255"/>
          <a:ext cx="2156915" cy="378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719661918"/>
              </p:ext>
            </p:extLst>
          </p:nvPr>
        </p:nvGraphicFramePr>
        <p:xfrm>
          <a:off x="8852331" y="1715255"/>
          <a:ext cx="2156914" cy="1737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3650542"/>
              </p:ext>
            </p:extLst>
          </p:nvPr>
        </p:nvGraphicFramePr>
        <p:xfrm>
          <a:off x="8852331" y="3662876"/>
          <a:ext cx="2156915" cy="24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652991449"/>
              </p:ext>
            </p:extLst>
          </p:nvPr>
        </p:nvGraphicFramePr>
        <p:xfrm>
          <a:off x="6343389" y="5590938"/>
          <a:ext cx="2156914" cy="864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</p:spTree>
    <p:extLst>
      <p:ext uri="{BB962C8B-B14F-4D97-AF65-F5344CB8AC3E}">
        <p14:creationId xmlns:p14="http://schemas.microsoft.com/office/powerpoint/2010/main" val="92568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Mining For Enterprise Data intelligence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More than 220 “out of the box” interfaces</a:t>
            </a:r>
            <a:endParaRPr lang="en-US" dirty="0"/>
          </a:p>
        </p:txBody>
      </p:sp>
      <p:graphicFrame>
        <p:nvGraphicFramePr>
          <p:cNvPr id="47" name="Diagram 46"/>
          <p:cNvGraphicFramePr/>
          <p:nvPr>
            <p:extLst>
              <p:ext uri="{D42A27DB-BD31-4B8C-83A1-F6EECF244321}">
                <p14:modId xmlns:p14="http://schemas.microsoft.com/office/powerpoint/2010/main" val="1370649028"/>
              </p:ext>
            </p:extLst>
          </p:nvPr>
        </p:nvGraphicFramePr>
        <p:xfrm>
          <a:off x="1064511" y="1553635"/>
          <a:ext cx="2194488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/>
          <p:cNvGraphicFramePr/>
          <p:nvPr>
            <p:extLst>
              <p:ext uri="{D42A27DB-BD31-4B8C-83A1-F6EECF244321}">
                <p14:modId xmlns:p14="http://schemas.microsoft.com/office/powerpoint/2010/main" val="1851659432"/>
              </p:ext>
            </p:extLst>
          </p:nvPr>
        </p:nvGraphicFramePr>
        <p:xfrm>
          <a:off x="3677351" y="1598349"/>
          <a:ext cx="683181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val="3486713960"/>
              </p:ext>
            </p:extLst>
          </p:nvPr>
        </p:nvGraphicFramePr>
        <p:xfrm>
          <a:off x="3677351" y="3803372"/>
          <a:ext cx="210312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" name="16-Point Star 8">
            <a:hlinkClick r:id="" action="ppaction://noaction"/>
          </p:cNvPr>
          <p:cNvSpPr>
            <a:spLocks noChangeAspect="1"/>
          </p:cNvSpPr>
          <p:nvPr/>
        </p:nvSpPr>
        <p:spPr>
          <a:xfrm>
            <a:off x="7577422" y="4629332"/>
            <a:ext cx="1097280" cy="1097280"/>
          </a:xfrm>
          <a:prstGeom prst="star16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DINOT" pitchFamily="34" charset="0"/>
                <a:cs typeface="DINOT" pitchFamily="34" charset="0"/>
              </a:rPr>
              <a:t>223</a:t>
            </a:r>
          </a:p>
        </p:txBody>
      </p:sp>
    </p:spTree>
    <p:extLst>
      <p:ext uri="{BB962C8B-B14F-4D97-AF65-F5344CB8AC3E}">
        <p14:creationId xmlns:p14="http://schemas.microsoft.com/office/powerpoint/2010/main" val="12102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ASG Master">
  <a:themeElements>
    <a:clrScheme name="ASG 2016">
      <a:dk1>
        <a:srgbClr val="193441"/>
      </a:dk1>
      <a:lt1>
        <a:sysClr val="window" lastClr="FFFFFF"/>
      </a:lt1>
      <a:dk2>
        <a:srgbClr val="193441"/>
      </a:dk2>
      <a:lt2>
        <a:srgbClr val="3E606F"/>
      </a:lt2>
      <a:accent1>
        <a:srgbClr val="3E606F"/>
      </a:accent1>
      <a:accent2>
        <a:srgbClr val="91AA9D"/>
      </a:accent2>
      <a:accent3>
        <a:srgbClr val="E7E6E6"/>
      </a:accent3>
      <a:accent4>
        <a:srgbClr val="193441"/>
      </a:accent4>
      <a:accent5>
        <a:srgbClr val="91AA9D"/>
      </a:accent5>
      <a:accent6>
        <a:srgbClr val="3E606F"/>
      </a:accent6>
      <a:hlink>
        <a:srgbClr val="19343F"/>
      </a:hlink>
      <a:folHlink>
        <a:srgbClr val="19343F"/>
      </a:folHlink>
    </a:clrScheme>
    <a:fontScheme name="Custom 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G_Template_Final - Blank.pptx" id="{D8AC4ECD-95A5-4F0A-A476-C43899783ACF}" vid="{0C72AC8B-13B9-4A4F-AB33-3D53932905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0470706-3610-4801-8d0f-3309e43bd0df">3XZ5HW557WRM-207-526</_dlc_DocId>
    <_dlc_DocIdUrl xmlns="60470706-3610-4801-8d0f-3309e43bd0df">
      <Url>https://sharepoint.asg.com/SalesMarketing/_layouts/DocIdRedir.aspx?ID=3XZ5HW557WRM-207-526</Url>
      <Description>3XZ5HW557WRM-207-526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BDEEC9C71F63479475AC0D8200ADB8" ma:contentTypeVersion="1" ma:contentTypeDescription="Create a new document." ma:contentTypeScope="" ma:versionID="0a5f38134dbf670e58b3daceb511b831">
  <xsd:schema xmlns:xsd="http://www.w3.org/2001/XMLSchema" xmlns:xs="http://www.w3.org/2001/XMLSchema" xmlns:p="http://schemas.microsoft.com/office/2006/metadata/properties" xmlns:ns2="60470706-3610-4801-8d0f-3309e43bd0df" targetNamespace="http://schemas.microsoft.com/office/2006/metadata/properties" ma:root="true" ma:fieldsID="7bd301d353253dbd4e599577e58613ce" ns2:_="">
    <xsd:import namespace="60470706-3610-4801-8d0f-3309e43bd0d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70706-3610-4801-8d0f-3309e43bd0d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0C752B3-2A4D-4150-96AC-BEAF4D16AAB9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0470706-3610-4801-8d0f-3309e43bd0df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1723E83-B980-46D3-A56F-751CB95A5C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4D3826-F1C5-4E61-BA62-F2979B8388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470706-3610-4801-8d0f-3309e43bd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FB39E6D-52E5-4CF5-92C6-AD11BFCE91BA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ASG_Template_2016-Blank</Template>
  <TotalTime>3925</TotalTime>
  <Words>1166</Words>
  <Application>Microsoft Macintosh PowerPoint</Application>
  <PresentationFormat>Widescreen</PresentationFormat>
  <Paragraphs>371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DINOT</vt:lpstr>
      <vt:lpstr>DINOT-Bold</vt:lpstr>
      <vt:lpstr>MS PGothic</vt:lpstr>
      <vt:lpstr>ＭＳ Ｐゴシック</vt:lpstr>
      <vt:lpstr>Times New Roman</vt:lpstr>
      <vt:lpstr>Wingdings</vt:lpstr>
      <vt:lpstr>ASG Master</vt:lpstr>
      <vt:lpstr>Enterprise Data Intelligence Foundation for Success</vt:lpstr>
      <vt:lpstr>ASG Technologies - WHO WE ARE</vt:lpstr>
      <vt:lpstr>Data Intelligence</vt:lpstr>
      <vt:lpstr>What is Metadata</vt:lpstr>
      <vt:lpstr>Demonstration  Metadata &amp; Lineage</vt:lpstr>
      <vt:lpstr>Data Intelligence Value Proposition</vt:lpstr>
      <vt:lpstr>Mining For Enterprise Data intelligence</vt:lpstr>
      <vt:lpstr>Mining For Enterprise Data intelligence</vt:lpstr>
      <vt:lpstr>Mining For Enterprise Data intelligence</vt:lpstr>
      <vt:lpstr>Mining For Enterprise Data intelligence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Cohen</dc:creator>
  <cp:lastModifiedBy>Microsoft Office User</cp:lastModifiedBy>
  <cp:revision>146</cp:revision>
  <cp:lastPrinted>2016-10-24T22:05:41Z</cp:lastPrinted>
  <dcterms:created xsi:type="dcterms:W3CDTF">2016-06-21T12:43:49Z</dcterms:created>
  <dcterms:modified xsi:type="dcterms:W3CDTF">2018-05-18T21:13:09Z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35fd3c36-753e-490a-88b2-58cbea82f6fa</vt:lpwstr>
  </property>
  <property fmtid="{D5CDD505-2E9C-101B-9397-08002B2CF9AE}" pid="3" name="ContentTypeId">
    <vt:lpwstr>0x010100BCBDEEC9C71F63479475AC0D8200ADB8</vt:lpwstr>
  </property>
</Properties>
</file>